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8" r:id="rId2"/>
    <p:sldId id="32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FF868"/>
    <a:srgbClr val="009900"/>
    <a:srgbClr val="FF99CC"/>
    <a:srgbClr val="CCECFF"/>
    <a:srgbClr val="FF3300"/>
    <a:srgbClr val="95FA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>
        <p:scale>
          <a:sx n="75" d="100"/>
          <a:sy n="75" d="100"/>
        </p:scale>
        <p:origin x="-10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1865E7-6734-41E5-8198-51EF5FCCD4E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C707B6-19BA-4A72-B714-5CACF6CAB6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100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>
            <a:lvl1pPr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634038" y="0"/>
            <a:ext cx="4310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>
            <a:lvl1pPr algn="r"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389CA1-0816-43CE-A6DE-E3F3C7A49DF2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b" anchorCtr="0" compatLnSpc="1">
            <a:prstTxWarp prst="textNoShape">
              <a:avLst/>
            </a:prstTxWarp>
          </a:bodyPr>
          <a:lstStyle>
            <a:lvl1pPr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92" tIns="46196" rIns="92392" bIns="46196" numCol="1" anchor="b" anchorCtr="0" compatLnSpc="1">
            <a:prstTxWarp prst="textNoShape">
              <a:avLst/>
            </a:prstTxWarp>
          </a:bodyPr>
          <a:lstStyle>
            <a:lvl1pPr algn="r" defTabSz="8763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3C9F3E-7B73-4BE8-A6AB-BEEE5E3F67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0E055-B620-469F-B034-473D512BBA4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4D689-337F-4A12-A541-56E31917A1F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F9492-65A1-4FFE-8027-E26BACC3CE0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21194-36CA-4F3E-BAA5-6304CB369F2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9D822-1A14-4F5A-B86A-2D3C41050F3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93B31-591C-4D4D-9A0E-9798A15F66A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4E73A-CBC2-4BB6-992B-F26634864BD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81B1-F520-4155-8236-A8352A6DA23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02DB7-7E4C-4415-A132-AB28FB0A7B9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D6274-5CD8-47DC-B462-8F15BF74EBB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AA378-302B-4C88-A212-DEF9BB51C7C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EE6A2-5795-4F03-BA08-603C63366E0E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AEA4-75A7-43CB-9C70-E8E1C88B4F8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ECD4E-8E51-4CBD-89F2-2E50F08E822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D5EEE-5C72-42E6-AD0E-73C8579D84E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23CC5-0897-41DD-B31F-6455673E212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D81F4-B199-49DA-BD14-97AF12ACA2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F854-AA15-4AB3-83AA-8E6EB9D72A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56CEB-E4FD-482B-8708-6AB9103176D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20DE2-FC01-4446-8481-8C4FAFDCA82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2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A61-9BE3-4732-B2F9-DCA3C995FC9C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3965-8AD5-4E26-8294-51B548872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114F-A48F-425B-9218-78EE72D372D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3DB3-FF35-4030-86EE-10566F442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BEF-D0E3-44A8-B314-815050EC3187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9502-AF4F-4EC2-82B2-500DF258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EA7C-C048-4448-985D-57DCDE8AF05F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E608-28C3-40CA-988C-C4C60645F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380C-EE0A-4940-B348-BBB18F4BE737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E65C-50D5-4735-87F4-A90DC24D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91C3-32A9-495A-BE54-7479C3C9664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947C-7E85-4A54-A5E3-DA63BBE1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4D0C-A29F-423B-90E7-21671D4915D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1E9C-1901-4FD3-BC13-2AC22373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630D-9F7D-4F91-BAD0-281CCAE678F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E06C-2CBC-44A9-ADEC-C088E4E1D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19FE-93B9-49F2-B04E-7FC38C031070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1EDE-041B-402E-95DA-FD8D4B30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27A5-68B8-46CC-98C1-38C2852F465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9CE-1509-4A66-9969-D8540929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D28A-0D73-451A-BB4E-5F7B1F9AC104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F8CA-C553-4510-88A2-3B46A1F6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1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E24377-142F-44A0-8589-311F7239C20C}" type="datetimeFigureOut">
              <a:rPr lang="fr-FR"/>
              <a:pPr>
                <a:defRPr/>
              </a:pPr>
              <a:t>08/12/2011</a:t>
            </a:fld>
            <a:endParaRPr lang="en-US"/>
          </a:p>
        </p:txBody>
      </p:sp>
      <p:sp>
        <p:nvSpPr>
          <p:cNvPr id="151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6B11CCC-2665-49C4-90AE-571077F5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40129AA-39EC-4C7A-9897-E637588AD926}" type="slidenum">
              <a:rPr lang="en-US" sz="1200">
                <a:solidFill>
                  <a:srgbClr val="000000"/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BB9493BB-849D-42C4-9EF7-6772EC7C631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4" descr="Logo MREM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1275" y="41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Scan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4525" y="4127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03275" y="188913"/>
            <a:ext cx="75438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RBHraCaNacRkkm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&lt;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úCa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Cati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sasna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RBHmhakSRt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RksYgFnFanTwk</a:t>
            </a: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nig]</a:t>
            </a: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tuniym</a:t>
            </a:r>
            <a:r>
              <a:rPr lang="en-US" dirty="0">
                <a:latin typeface="Limon S1" pitchFamily="2" charset="0"/>
              </a:rPr>
              <a:t> </a:t>
            </a:r>
          </a:p>
        </p:txBody>
      </p:sp>
      <p:pic>
        <p:nvPicPr>
          <p:cNvPr id="3080" name="Picture 9" descr="Entretien ouvrage 1 polder 1 Ma Ou 2004#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352800"/>
            <a:ext cx="4114800" cy="2570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555875" y="591185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Limon S1" pitchFamily="2" charset="0"/>
              </a:rPr>
              <a:t>karEfTaMsMNg;enAbu:lEDréRBnb;</a:t>
            </a:r>
            <a:endParaRPr lang="en-US" sz="2000">
              <a:solidFill>
                <a:srgbClr val="FF3300"/>
              </a:solidFill>
              <a:latin typeface="Limon S1" pitchFamily="2" charset="0"/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0" y="635476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Limon S1" pitchFamily="2" charset="0"/>
              </a:rPr>
              <a:t>vaMgsg; davIt  TIRbwkSabec©keTs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7543800" y="6248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S1" pitchFamily="2" charset="0"/>
              </a:rPr>
              <a:t> ExFñÚ2009 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0" y="3429000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Limon S1" pitchFamily="2" charset="0"/>
              </a:rPr>
              <a:t>m:UDul 3</a:t>
            </a:r>
          </a:p>
        </p:txBody>
      </p:sp>
      <p:sp>
        <p:nvSpPr>
          <p:cNvPr id="3086" name="Rectangle 22"/>
          <p:cNvSpPr>
            <a:spLocks noChangeArrowheads="1"/>
          </p:cNvSpPr>
          <p:nvPr/>
        </p:nvSpPr>
        <p:spPr bwMode="auto">
          <a:xfrm>
            <a:off x="1214438" y="1571625"/>
            <a:ext cx="6786562" cy="164306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2714625" y="1878013"/>
            <a:ext cx="3948113" cy="979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2" descr="Scan0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701088" cy="556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257800" y="22860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</a:rPr>
              <a:t>LES OUVRAGES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4888" y="2276475"/>
            <a:ext cx="208756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Limon S1" pitchFamily="2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940425" y="1125538"/>
            <a:ext cx="1871663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Limon S1" pitchFamily="2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659563" y="11969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Limon S1" pitchFamily="2" charset="0"/>
              <a:cs typeface="Arial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372225" y="1268413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25488" y="15605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5940425" y="490538"/>
            <a:ext cx="1751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3106738" y="-11430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4548188" y="2794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0825" y="1125538"/>
            <a:ext cx="1943100" cy="142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 4 bu:lEDr 2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bøg;sßirPaB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 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B-B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sagsg;qñaM2005 maRtdæanesrI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48" grpId="0" animBg="1"/>
      <p:bldP spid="10249" grpId="0" animBg="1"/>
      <p:bldP spid="10250" grpId="0"/>
      <p:bldP spid="10251" grpId="0"/>
      <p:bldP spid="10258" grpId="0"/>
      <p:bldP spid="9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EC78C5-65A8-4C2A-85C3-63B9587B91C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97285" name="Picture 2" descr="Scan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534400" cy="5746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486400" y="10668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OUVRAGES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372225" y="1052513"/>
            <a:ext cx="20161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04025" y="1030288"/>
            <a:ext cx="1697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	 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132138" y="936625"/>
            <a:ext cx="36004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1188" y="908050"/>
            <a:ext cx="40322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 4 b:ulEDr 2 bøg;sßirPaBkat;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 A-A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sagsg;qñaM2005 maRtdæanesrI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940425" y="490538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106738" y="-11430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4548188" y="2794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11175" y="119697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273" grpId="0" animBg="1"/>
      <p:bldP spid="11274" grpId="0"/>
      <p:bldP spid="11275" grpId="0" animBg="1"/>
      <p:bldP spid="11276" grpId="0"/>
      <p:bldP spid="11277" grpId="0"/>
      <p:bldP spid="11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B30765-7B4E-47F9-8326-83A1AB8F3A9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213" y="2420938"/>
            <a:ext cx="7786687" cy="1570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karEfTaMsMNg;ral;éf¶</a:t>
            </a:r>
            <a:r>
              <a:rPr lang="en-US" sz="9600">
                <a:solidFill>
                  <a:srgbClr val="000000"/>
                </a:solidFill>
                <a:latin typeface="Limon S2" pitchFamily="2" charset="0"/>
                <a:cs typeface="Arial" charset="0"/>
              </a:rPr>
              <a:t> </a:t>
            </a:r>
          </a:p>
        </p:txBody>
      </p:sp>
      <p:sp>
        <p:nvSpPr>
          <p:cNvPr id="98310" name="ZoneTexte 7"/>
          <p:cNvSpPr txBox="1">
            <a:spLocks noChangeArrowheads="1"/>
          </p:cNvSpPr>
          <p:nvPr/>
        </p:nvSpPr>
        <p:spPr bwMode="auto">
          <a:xfrm>
            <a:off x="1768475" y="4221163"/>
            <a:ext cx="5446713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 vIs nigRKIbsMrab;elIk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470275" y="1423988"/>
            <a:ext cx="21812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3106738" y="30163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548188" y="42386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831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FAC52A-01D4-4E84-B9B6-0BE0C72920D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99333" name="Picture 7" descr="C:\Documents and Settings\Administrateur\Bureau\documents de Mathieu GARCIA\photos mathieu garcia\topographie\les van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059113" cy="236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4" name="Picture 10" descr="C:\Documents and Settings\Administrateur\Bureau\documents de Mathieu GARCIA\photos mathieu garcia\topographie\ouvr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3051175" cy="259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5" name="Picture 1026" descr="C:\Documents and Settings\Administrator\My Documents\Scan entretien ouvrage vanné P1 à P4\Scan008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33400"/>
            <a:ext cx="3416300" cy="3411538"/>
          </a:xfrm>
          <a:prstGeom prst="rect">
            <a:avLst/>
          </a:prstGeom>
          <a:solidFill>
            <a:schemeClr val="tx2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6" name="Picture 1027" descr="C:\Documents and Settings\Administrator\My Documents\Scan entretien ouvrage vanné P1 à P4\Scan0086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0" y="2971800"/>
            <a:ext cx="2228850" cy="16335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7" name="Picture 1028" descr="C:\Documents and Settings\Administrator\My Documents\Scan entretien ouvrage vanné P1 à P4\Scan0093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7063" y="4038600"/>
            <a:ext cx="3302000" cy="2414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38" name="ZoneTexte 12"/>
          <p:cNvSpPr txBox="1">
            <a:spLocks noChangeArrowheads="1"/>
          </p:cNvSpPr>
          <p:nvPr/>
        </p:nvSpPr>
        <p:spPr bwMode="auto">
          <a:xfrm>
            <a:off x="250825" y="2997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Limon S1" pitchFamily="2" charset="0"/>
                <a:cs typeface="Arial" charset="0"/>
              </a:rPr>
              <a:t>vIsdak;xaj;eKa </a:t>
            </a:r>
            <a:endParaRPr lang="fr-FR" sz="2800">
              <a:solidFill>
                <a:schemeClr val="bg1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99339" name="ZoneTexte 13"/>
          <p:cNvSpPr txBox="1">
            <a:spLocks noChangeArrowheads="1"/>
          </p:cNvSpPr>
          <p:nvPr/>
        </p:nvSpPr>
        <p:spPr bwMode="auto">
          <a:xfrm>
            <a:off x="827088" y="5876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Limon S1" pitchFamily="2" charset="0"/>
                <a:cs typeface="Arial" charset="0"/>
              </a:rPr>
              <a:t>snÞHdak;xøaj;eKa </a:t>
            </a:r>
            <a:endParaRPr lang="fr-FR" sz="2800">
              <a:solidFill>
                <a:schemeClr val="bg1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99341" name="ZoneTexte 15"/>
          <p:cNvSpPr txBox="1">
            <a:spLocks noChangeArrowheads="1"/>
          </p:cNvSpPr>
          <p:nvPr/>
        </p:nvSpPr>
        <p:spPr bwMode="auto">
          <a:xfrm>
            <a:off x="5638800" y="4038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Limon S1" pitchFamily="2" charset="0"/>
                <a:cs typeface="Arial" charset="0"/>
              </a:rPr>
              <a:t>r:g </a:t>
            </a:r>
            <a:endParaRPr lang="fr-FR" sz="2800">
              <a:solidFill>
                <a:schemeClr val="bg1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943600" y="3429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TVarmanr:g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5372" name="Rectangle 18"/>
          <p:cNvSpPr>
            <a:spLocks noChangeArrowheads="1"/>
          </p:cNvSpPr>
          <p:nvPr/>
        </p:nvSpPr>
        <p:spPr bwMode="auto">
          <a:xfrm>
            <a:off x="3422650" y="1423988"/>
            <a:ext cx="20859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2843213" y="30163"/>
            <a:ext cx="2881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4367213" y="42386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9934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</p:spPr>
        <p:txBody>
          <a:bodyPr anchor="ctr"/>
          <a:lstStyle/>
          <a:p>
            <a:fld id="{1A83F5EE-9A0C-49C2-9C91-138621496C3F}" type="slidenum">
              <a:rPr lang="en-US" sz="1200" smtClean="0">
                <a:effectLst/>
                <a:latin typeface="Calibri" pitchFamily="34" charset="0"/>
              </a:rPr>
              <a:pPr/>
              <a:t>14</a:t>
            </a:fld>
            <a:endParaRPr lang="en-US" sz="1200" smtClean="0">
              <a:effectLst/>
              <a:latin typeface="Calibri" pitchFamily="34" charset="0"/>
            </a:endParaRPr>
          </a:p>
        </p:txBody>
      </p:sp>
      <p:pic>
        <p:nvPicPr>
          <p:cNvPr id="100357" name="Picture 2" descr="G:\Scan0009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0013"/>
            <a:ext cx="8086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8534400" y="1370013"/>
            <a:ext cx="152400" cy="533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08175" y="3635375"/>
            <a:ext cx="13684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92275" y="3576638"/>
            <a:ext cx="186848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 nigcg¥Úr emIlBImux 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019925" y="4095750"/>
            <a:ext cx="1439863" cy="433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292725" y="3521075"/>
            <a:ext cx="71913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Limon S1" pitchFamily="2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00563" y="3736975"/>
            <a:ext cx="168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lMGit 60 emIlBIelI</a:t>
            </a:r>
            <a:r>
              <a:rPr lang="en-US" sz="2800"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732588" y="4079875"/>
            <a:ext cx="17684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 nigcg¥Úr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 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F-F 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3643313" y="942975"/>
            <a:ext cx="1593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3106738" y="-171450"/>
            <a:ext cx="297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4500563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358" grpId="0" animBg="1"/>
      <p:bldP spid="14346" grpId="0" animBg="1"/>
      <p:bldP spid="14347" grpId="0" animBg="1"/>
      <p:bldP spid="14348" grpId="0" animBg="1"/>
      <p:bldP spid="14350" grpId="0" animBg="1"/>
      <p:bldP spid="14351" grpId="0"/>
      <p:bldP spid="143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9B38BE-65B3-4A3C-899C-3AA1DA602FC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01381" name="Picture 3" descr="G:\Scan00093.t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81000" y="838200"/>
            <a:ext cx="8242300" cy="5618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95288" y="836613"/>
            <a:ext cx="17287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Limon S1" pitchFamily="2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882650" y="868363"/>
            <a:ext cx="10080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</a:t>
            </a:r>
          </a:p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ecaHrunP¢ab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;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987675" y="1700213"/>
            <a:ext cx="12239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916238" y="1614488"/>
            <a:ext cx="1520825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Rbdab;ecaHTMhM 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10 mm 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067175" y="2133600"/>
            <a:ext cx="9366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98900" y="2046288"/>
            <a:ext cx="123031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r:gekAs‘UbiTrYcehIy 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492500" y="2492375"/>
            <a:ext cx="6477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492500" y="2420938"/>
            <a:ext cx="63976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bnÞHeQI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411413" y="5229225"/>
            <a:ext cx="47529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Limon S1" pitchFamily="2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963738" y="5003800"/>
            <a:ext cx="61372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kEnøgdak;edaysgát;ral; 4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5mm </a:t>
            </a:r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edIm,IeGayekAs‘UbþÚrRTg;RTay nigrkSarebobenHmuncab;bBa¢Úlb‘ULúg 8mm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651500" y="836613"/>
            <a:ext cx="288131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443663" y="714375"/>
            <a:ext cx="2116137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kEnøgdak;nigritb‘ULúgP¢ab;r:gekAs‘U </a:t>
            </a:r>
          </a:p>
        </p:txBody>
      </p:sp>
      <p:sp>
        <p:nvSpPr>
          <p:cNvPr id="17424" name="Rectangle 22"/>
          <p:cNvSpPr>
            <a:spLocks noChangeArrowheads="1"/>
          </p:cNvSpPr>
          <p:nvPr/>
        </p:nvSpPr>
        <p:spPr bwMode="auto">
          <a:xfrm>
            <a:off x="5940425" y="433388"/>
            <a:ext cx="1593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7425" name="Rectangle 23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/>
      <p:bldP spid="15380" grpId="0" animBg="1"/>
      <p:bldP spid="153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E6D107-1FE8-41A0-8855-EF4CF6ABA1C3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228600" y="82550"/>
            <a:ext cx="8729663" cy="6584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slakb½RtsßanPaBsMNg;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1400" u="sng">
              <a:solidFill>
                <a:srgbClr val="000000"/>
              </a:solidFill>
              <a:latin typeface="Limon S1" pitchFamily="2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ebIGñksegáteXIjkarxUcxatedayeRbobeFobnwgkaredIremIlelIkmun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	eQµaHbuKÁlik&gt;&gt;&gt;&gt;&gt;&gt;&gt;&gt;&gt;&gt;&gt;&gt;&gt;&gt;&gt;&gt;&gt;&gt;&gt;&gt;&gt;&gt;&gt;&gt;&gt;&gt;&gt;&gt;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¬snÞHTVarTwk lU sMNg;begðór¦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 b¤TItaMg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GPS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4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sMNg;TVarTwk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¬cMnYnTVar¦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sßanPaBTUeTArcnasm&lt;½nrbs;ebtug                                    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sßanPaBTUeTAfµerobEpñkxagelITwk                          sßanPaBTUeTAfµerobEpñkxageRkamTwk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vtþmanvtßúGENþtCab;KaMgkñúgsMNg;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1                                  sßanPaBr:g TVarelx 2 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3                                  sßanPaBr:g TVarelx 4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5                                  sßanPaBr:g TVarelx 6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1 			sßanPaBvIs b¤TMBk;TVarelx 2 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3 			sßanPaBvIs b¤TMBk;TVarelx 4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5 			sßanPaBvIs b¤TMBk;TVarelx 6 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sßanPaBvIsP¢ab;TVar b¤TMBk;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1			    TVarelx 2		    TVarelx 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4			    TVarelx 5		    TVarelx 6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sßanPaBRKIbelIk¬dak;xøaj;xagkñúg P¢ab;ebtug b‘ULúgP¢ab;RTnab;xagelInigxageRkam¦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1			    TVarelx 2		    TVarelx 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4			    TVarelx 5		    TVarelx 6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sßanPaBkMral)atsMNg; Epñkxagmux	    EpñkeRkay	                     Epñkkñg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sßanPaB\dæRkalxagelI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dIcak;bMeBjCBa¢aMgsøabxageqVg			dIcak;bMeBjxagsþaM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karkt;sMKal;bEnßm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447800" y="158591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4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BA8E39-0325-46AE-9F9C-1CC02E3BCF2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103429" name="ZoneTexte 7"/>
          <p:cNvSpPr txBox="1">
            <a:spLocks noChangeArrowheads="1"/>
          </p:cNvSpPr>
          <p:nvPr/>
        </p:nvSpPr>
        <p:spPr bwMode="auto">
          <a:xfrm>
            <a:off x="755650" y="1700213"/>
            <a:ext cx="7696200" cy="35766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karEfTaMjwkjab;TVar vIs nigRKIb</a:t>
            </a: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tamslakb½RtepSg²rbs;GñkTMnb; b¤nigbuKÁlikTTYlkbnÞúkRtYtBinitüTMnb;.  kargarRtUveFVImanPasamBaØgayRsYlGnuvtþ nigmineTomTarsmÖar³eRcIn dUcCa ³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dak;xøaj;eKa vIselIkTVar nigG½kSsnÞHTwk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dUrsmÖar³)ak; b¤)at;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labxøaj;eKaBIj:úgbnßyel,ÓnRKIbelIk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dUrr:gxUc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g- labfñaMBN_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c- cab;vIselIkTVar</a:t>
            </a:r>
          </a:p>
          <a:p>
            <a:pPr eaLnBrk="1" hangingPunct="1">
              <a:lnSpc>
                <a:spcPct val="70000"/>
              </a:lnSpc>
            </a:pP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q- kEnøgdak;KnøwHbiTTVar</a:t>
            </a:r>
            <a:endParaRPr lang="fr-FR" sz="32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19460" name="Rectangle 47"/>
          <p:cNvSpPr>
            <a:spLocks noChangeArrowheads="1"/>
          </p:cNvSpPr>
          <p:nvPr/>
        </p:nvSpPr>
        <p:spPr bwMode="auto">
          <a:xfrm>
            <a:off x="3643313" y="942975"/>
            <a:ext cx="1593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9461" name="Rectangle 48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9462" name="Text Box 49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55F308-8B16-4EB1-8306-5719D7F27914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04453" name="Picture 3" descr="Scan0208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203575" y="428625"/>
            <a:ext cx="4114800" cy="601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1087438"/>
            <a:ext cx="3286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179388" y="-26988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1620838" y="36671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AF3B84-57EF-410B-A5C5-63B88195687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0063" y="1828800"/>
            <a:ext cx="80010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  <a:p>
            <a:pPr algn="ctr" eaLnBrk="1" hangingPunct="1"/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</a:p>
        </p:txBody>
      </p:sp>
      <p:sp>
        <p:nvSpPr>
          <p:cNvPr id="105478" name="ZoneTexte 7"/>
          <p:cNvSpPr txBox="1">
            <a:spLocks noChangeArrowheads="1"/>
          </p:cNvSpPr>
          <p:nvPr/>
        </p:nvSpPr>
        <p:spPr bwMode="auto">
          <a:xfrm>
            <a:off x="2555875" y="4922838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fµerob nigebtug</a:t>
            </a:r>
            <a:endParaRPr lang="fr-FR" sz="6000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2571750" y="1063625"/>
            <a:ext cx="41433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547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AEDDC0-FB40-4C29-8465-EF9FC63AE7A2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28600" y="1341438"/>
            <a:ext cx="8763000" cy="5378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etIkarEfTaMral;éf¶CaGIV?</a:t>
            </a:r>
            <a:endParaRPr lang="fr-FR" sz="3200" b="1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CakarEfTaMd¾sMxan;EdlRtUveFVIerogral;éf¶. CakarEfTaMEdlGaceFVI)anedaybuKÁlEdlmanParkic©RKb;RK gTVarTwk¬ebIk nigbiT¦ b¤ buKÁlmanParkic©RtYtBinitüsMNg; RtUvcat;Ecglabxøaj;eKaelI vIs b¤TMBk;elIk TVar RtYtBinitür:gTVar b¤snÞHsV½yRbvtþ dak;CabnÞan;sMPar³Edl)at; b¤Gn;KuNPaBedayRkitRkm b¤Kaµn eGaydMNwgnigtamdanral;karsgS½ysñameRbHPaBRsutnigdac;TMnb;.karhUrehorénTwkGagbNþaleGay)at;kMBs;TMnb;edaykarhUreRcaH.PaBeRKaHfñak;énkarhUreRcaHCuMvijeFVIsMNg;.karbMpøajpøÚvGmRbLay edayectnaedIm,InaMTwkcUlkñúgERsb¤cMkar.raymgensaTxageRkamTwkénsMNg;FMb¤tUc.karsÞHRbLay GacnaMeGay)at;bg;FarTwk.</a:t>
            </a:r>
            <a:endParaRPr lang="fr-FR" sz="32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buKÁlikTTYlbnÞúkRKb;RKgTVarnigbuKÁlikTTYlbnÞúkRtYtBinitüsMNg;RtUvbMeBjRbcaMéf¶slakb½RtsßanPaB nimYy²énsmasFatuRbB½neRsacRsB RBmTaMgslakb½RtkagarEfTaMsmasFatuTaMgenH.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slakb½RtTaMgenHTukenAkaryal½y</a:t>
            </a: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FWUC</a:t>
            </a:r>
            <a:r>
              <a:rPr lang="en-US" sz="32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¬shKmn_eRbIR)as;Twk¦vaGnuBaØateGayKNkmµkaremIlÉksarTaMgenH ehIysMerckargarEdlRtUveFVI.</a:t>
            </a:r>
            <a:endParaRPr lang="fr-FR" sz="32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635375" y="836613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548188" y="293688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555875" y="5268913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3A674D-43FD-4D40-9AB6-C637CA58AA70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DE112D-CCDD-4BBB-8D3E-CEB8366EEB4D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2532" name="ZoneTexte 7"/>
          <p:cNvSpPr txBox="1">
            <a:spLocks noChangeArrowheads="1"/>
          </p:cNvSpPr>
          <p:nvPr/>
        </p:nvSpPr>
        <p:spPr bwMode="auto">
          <a:xfrm>
            <a:off x="539750" y="1989138"/>
            <a:ext cx="8064500" cy="4019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EfTaMfµerob nigebtug</a:t>
            </a:r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3200" b="1" u="sng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</a:rPr>
              <a:t>tamslakb½RtepSg²rbs;GñkTMnb; b¤nigbuKÁlikTTYlkbnÞúkRtYtBinitüTMnb;.  kargarRtUveFVImanPasamBaØgayRsYlGnuvtþ nigmineTomTarsmÖar³eRcIn dUcCa ³</a:t>
            </a:r>
            <a:endParaRPr lang="en-US" sz="3200" b="1">
              <a:solidFill>
                <a:srgbClr val="000000"/>
              </a:solidFill>
              <a:latin typeface="Limon S1" pitchFamily="2" charset="0"/>
              <a:cs typeface="Arial" charset="0"/>
            </a:endParaRP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karebokmuxtMNfµ ¬r:gxUc¦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 sMGatEmk rWeQIEdlb:³Bal;dl;karbiTTVar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K- CRmHesµA b¤kat;rukçCatiduHtamsMNg;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X-RtYtBinitüsßanPaBebtug ¬sñameRbH b¤karhUreRcaH¦</a:t>
            </a:r>
          </a:p>
          <a:p>
            <a:pPr eaLnBrk="1" hangingPunct="1"/>
            <a:r>
              <a:rPr lang="fr-FR" sz="32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</a:p>
        </p:txBody>
      </p:sp>
      <p:sp>
        <p:nvSpPr>
          <p:cNvPr id="22533" name="Rectangle 34"/>
          <p:cNvSpPr>
            <a:spLocks noChangeArrowheads="1"/>
          </p:cNvSpPr>
          <p:nvPr/>
        </p:nvSpPr>
        <p:spPr bwMode="auto">
          <a:xfrm>
            <a:off x="3541713" y="1171575"/>
            <a:ext cx="1892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22534" name="Rectangle 35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22535" name="Text Box 36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01B7048-2B2E-4773-BA34-8CAF6F1C38FF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2820988"/>
            <a:ext cx="6934200" cy="1570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635375" y="1243013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548188" y="293688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ACB4A0-C4E0-404B-B4A3-B8384701BA4B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90117" name="Picture 2" descr="F:\Scan0031.tif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180975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5"/>
          <p:cNvSpPr>
            <a:spLocks noChangeArrowheads="1"/>
          </p:cNvSpPr>
          <p:nvPr/>
        </p:nvSpPr>
        <p:spPr bwMode="auto">
          <a:xfrm>
            <a:off x="3635375" y="1027113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6149" name="Rectangle 26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4548188" y="293688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04B281-3FCE-42B5-B51B-5C42B82C8DF6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91141" name="Picture 1" descr="G:\Scan009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289050"/>
            <a:ext cx="8888412" cy="5380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635375" y="76517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106738" y="-17145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6FD099-094C-4B72-8790-13EC125F99F9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7188" y="2930525"/>
            <a:ext cx="8358187" cy="1570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karEfTaMsMNg;ral;éf¶</a:t>
            </a:r>
            <a:r>
              <a:rPr lang="en-US" sz="9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286000" y="1143000"/>
            <a:ext cx="42148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106738" y="30163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548188" y="423863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90CBE4B-2E92-4292-8E59-63309EFDE81D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93187" name="Rectangle 1"/>
          <p:cNvSpPr>
            <a:spLocks noChangeArrowheads="1"/>
          </p:cNvSpPr>
          <p:nvPr/>
        </p:nvSpPr>
        <p:spPr bwMode="auto">
          <a:xfrm>
            <a:off x="0" y="44450"/>
            <a:ext cx="9144000" cy="67357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36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slakb½RtsßanPaBsMNg;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400" b="1" u="sng">
                <a:solidFill>
                  <a:srgbClr val="000000"/>
                </a:solidFill>
                <a:latin typeface="Limon S1" pitchFamily="2" charset="0"/>
                <a:ea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60000"/>
              </a:lnSpc>
            </a:pPr>
            <a:r>
              <a:rPr lang="en-US" sz="2800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cUrbMeBj ebIGñksegáteXIjkarxUcxat edayeRbobeFobnwgkaredIremIlelIkmun</a:t>
            </a:r>
            <a:endParaRPr lang="fr-FR" sz="2800" u="sng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éf¶edIremIl&gt;&gt;&gt;&gt;&gt;&gt;&gt;&gt;&gt;&gt;&gt;&gt;&gt;&gt;&gt;&gt;&gt;&gt;&gt;&gt;&gt;&gt;&gt;&gt;&gt;&gt;&gt;&gt;&gt;&gt;&gt;&gt;&gt;&gt;&gt;&gt;&gt;&gt;&gt;&gt;&gt;&gt;&gt;&gt;&gt;&gt;&gt;&gt;&gt;&gt;	eQµaHbuKÁlik&gt;&gt;&gt;&gt;&gt;&gt;&gt;&gt;&gt;&gt;&gt;&gt;&gt;&gt;&gt;&gt;&gt;&gt;&gt;&gt;&gt;&gt;&gt;&gt;&gt;&gt;&gt;&gt;&gt;&gt;&gt;&gt;&gt;&gt;&gt;&gt;&gt;&gt;&gt;&gt;&gt;&gt;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¬sMNg;TVarTwk lU sMNg;begðór¦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elx b¤TItaMg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GPS 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4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sMNg;TVarTwk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¬cMnYnTVar¦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…………….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sßanPaBTUeTArcnasm&lt;½nrbs;ebtug                       sßanPaBTUeTAfµerobEpñkxagelITwk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sßanPaBTUeTAfµerobEpñkxageRkamTwk                         vtþmanvtßúGENþtCab;KaMgkñúgsMNg;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1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 ……………………………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2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...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…………………………………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..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3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……………………………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4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……………………………………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5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 ……………………………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sßanPaBr:g TVarelx 6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...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…………………………………</a:t>
            </a:r>
            <a:r>
              <a:rPr lang="fr-FR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..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1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r>
              <a:rPr lang="fr-FR" sz="13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	          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2</a:t>
            </a:r>
            <a:r>
              <a:rPr lang="en-US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3 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    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4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5 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	      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 b¤TMBk;TVarelx 6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sßanPaBvIsP¢ab;TVar b¤TMBk;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1			        TVarelx 2		         TVarelx 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4			        TVarelx 5		         TVarelx 6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sßanPaBRKIbelIk ¬dak;xøaj;xagkñúg P¢ab;ebtug b‘ULúgP¢ab;RTnab;xagelInigxageRkam¦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1			        TVarelx 2		         TVarelx 3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TVarelx 4			        TVarelx 5		         TVarelx 6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	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sßanPaBkMral)atRKwHsMNg;³ xagmux		EpñkeRkay		         Epñkxagkñúg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Aft>
                <a:spcPts val="200"/>
              </a:spcAft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sßanPaBkMralebtugelI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dIcak;bMeBjsøabCBa¢aMgsøabxageqVg				dIcak;bMeBjsøabxagsþaM</a:t>
            </a:r>
          </a:p>
          <a:p>
            <a:pPr eaLnBrk="1" hangingPunct="1"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karkt;sMKal;bEnßm</a:t>
            </a:r>
            <a:endParaRPr lang="fr-FR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30313" y="16573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3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3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3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3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3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3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3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51B964-F16C-4856-9348-A691AFD73534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94211" name="Picture 1026" descr="C:\documents de Mathieu GARCIA (ne pas effacer !!)\documents passés sur disque dur portable\schémas et images associées pour Mr DAVID\images (vous pouvez moduler leur taille comme vous le souhaitez)\ouvrage 3 portes.gif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52400" y="2514600"/>
            <a:ext cx="85344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1028"/>
          <p:cNvSpPr txBox="1">
            <a:spLocks noChangeArrowheads="1"/>
          </p:cNvSpPr>
          <p:nvPr/>
        </p:nvSpPr>
        <p:spPr bwMode="auto">
          <a:xfrm>
            <a:off x="6934200" y="2133600"/>
            <a:ext cx="1905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i="1">
                <a:solidFill>
                  <a:srgbClr val="FF99CC"/>
                </a:solidFill>
                <a:latin typeface="Calibri" pitchFamily="34" charset="0"/>
              </a:rPr>
              <a:t>Passerelle support de crics</a:t>
            </a:r>
          </a:p>
        </p:txBody>
      </p:sp>
      <p:sp>
        <p:nvSpPr>
          <p:cNvPr id="94213" name="Line 1029"/>
          <p:cNvSpPr>
            <a:spLocks noChangeShapeType="1"/>
          </p:cNvSpPr>
          <p:nvPr/>
        </p:nvSpPr>
        <p:spPr bwMode="auto">
          <a:xfrm flipH="1">
            <a:off x="5562600" y="2362200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4" name="Line 1030"/>
          <p:cNvSpPr>
            <a:spLocks noChangeShapeType="1"/>
          </p:cNvSpPr>
          <p:nvPr/>
        </p:nvSpPr>
        <p:spPr bwMode="auto">
          <a:xfrm flipH="1">
            <a:off x="5715000" y="3352800"/>
            <a:ext cx="10668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5" name="Text Box 1031"/>
          <p:cNvSpPr txBox="1">
            <a:spLocks noChangeArrowheads="1"/>
          </p:cNvSpPr>
          <p:nvPr/>
        </p:nvSpPr>
        <p:spPr bwMode="auto">
          <a:xfrm>
            <a:off x="6934200" y="29718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i="1">
                <a:solidFill>
                  <a:schemeClr val="tx2"/>
                </a:solidFill>
                <a:latin typeface="Calibri" pitchFamily="34" charset="0"/>
              </a:rPr>
              <a:t>Dalle de roulement</a:t>
            </a:r>
          </a:p>
        </p:txBody>
      </p:sp>
      <p:sp>
        <p:nvSpPr>
          <p:cNvPr id="94216" name="Line 1032"/>
          <p:cNvSpPr>
            <a:spLocks noChangeShapeType="1"/>
          </p:cNvSpPr>
          <p:nvPr/>
        </p:nvSpPr>
        <p:spPr bwMode="auto">
          <a:xfrm flipH="1">
            <a:off x="5791200" y="4876800"/>
            <a:ext cx="990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7" name="Text Box 1033"/>
          <p:cNvSpPr txBox="1">
            <a:spLocks noChangeArrowheads="1"/>
          </p:cNvSpPr>
          <p:nvPr/>
        </p:nvSpPr>
        <p:spPr bwMode="auto">
          <a:xfrm>
            <a:off x="6934200" y="45720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b="1" i="1">
                <a:solidFill>
                  <a:srgbClr val="00B050"/>
                </a:solidFill>
                <a:latin typeface="Calibri" pitchFamily="34" charset="0"/>
              </a:rPr>
              <a:t>Mur en aile</a:t>
            </a:r>
          </a:p>
        </p:txBody>
      </p:sp>
      <p:sp>
        <p:nvSpPr>
          <p:cNvPr id="94218" name="Line 1034"/>
          <p:cNvSpPr>
            <a:spLocks noChangeShapeType="1"/>
          </p:cNvSpPr>
          <p:nvPr/>
        </p:nvSpPr>
        <p:spPr bwMode="auto">
          <a:xfrm flipH="1" flipV="1">
            <a:off x="5257800" y="5943600"/>
            <a:ext cx="14478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9" name="Text Box 1036"/>
          <p:cNvSpPr txBox="1">
            <a:spLocks noChangeArrowheads="1"/>
          </p:cNvSpPr>
          <p:nvPr/>
        </p:nvSpPr>
        <p:spPr bwMode="auto">
          <a:xfrm>
            <a:off x="6934200" y="60960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  <a:latin typeface="Calibri" pitchFamily="34" charset="0"/>
              </a:rPr>
              <a:t>Dalle radier</a:t>
            </a:r>
          </a:p>
        </p:txBody>
      </p:sp>
      <p:sp>
        <p:nvSpPr>
          <p:cNvPr id="94220" name="Text Box 1037"/>
          <p:cNvSpPr txBox="1">
            <a:spLocks noChangeArrowheads="1"/>
          </p:cNvSpPr>
          <p:nvPr/>
        </p:nvSpPr>
        <p:spPr bwMode="auto">
          <a:xfrm>
            <a:off x="2057400" y="6096000"/>
            <a:ext cx="2286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i="1">
                <a:solidFill>
                  <a:srgbClr val="00FF00"/>
                </a:solidFill>
                <a:latin typeface="Calibri" pitchFamily="34" charset="0"/>
              </a:rPr>
              <a:t>Vanne de régulation</a:t>
            </a:r>
          </a:p>
        </p:txBody>
      </p:sp>
      <p:sp>
        <p:nvSpPr>
          <p:cNvPr id="94221" name="Line 1038"/>
          <p:cNvSpPr>
            <a:spLocks noChangeShapeType="1"/>
          </p:cNvSpPr>
          <p:nvPr/>
        </p:nvSpPr>
        <p:spPr bwMode="auto">
          <a:xfrm flipV="1">
            <a:off x="2819400" y="5181600"/>
            <a:ext cx="11430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ZoneTexte 36"/>
          <p:cNvSpPr txBox="1"/>
          <p:nvPr/>
        </p:nvSpPr>
        <p:spPr>
          <a:xfrm>
            <a:off x="2700338" y="857250"/>
            <a:ext cx="3657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S1" pitchFamily="2" charset="0"/>
                <a:cs typeface="Arial" charset="0"/>
              </a:rPr>
              <a:t>sMNg</a:t>
            </a:r>
            <a:r>
              <a:rPr lang="en-US" sz="6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S1" pitchFamily="2" charset="0"/>
                <a:cs typeface="Arial" charset="0"/>
              </a:rPr>
              <a:t>;</a:t>
            </a:r>
            <a:r>
              <a:rPr lang="en-US" sz="6000" b="1" dirty="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  <a:endParaRPr lang="fr-FR" sz="6000" b="1" dirty="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94225" name="Rectangle 37"/>
          <p:cNvSpPr>
            <a:spLocks noChangeArrowheads="1"/>
          </p:cNvSpPr>
          <p:nvPr/>
        </p:nvSpPr>
        <p:spPr bwMode="auto">
          <a:xfrm>
            <a:off x="76200" y="1676400"/>
            <a:ext cx="8991600" cy="5029200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7164388" y="2060575"/>
            <a:ext cx="1655762" cy="1512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6948488" y="4508500"/>
            <a:ext cx="16557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7019925" y="6092825"/>
            <a:ext cx="15843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000250" y="6165850"/>
            <a:ext cx="22145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877050" y="1958975"/>
            <a:ext cx="1895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-s&lt;antUccnÞl;RKIb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804025" y="2925763"/>
            <a:ext cx="1265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kMralpøÚvedIr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804025" y="4438650"/>
            <a:ext cx="120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</a:rPr>
              <a:t>CBa¢aMg</a:t>
            </a:r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søab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588125" y="587851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kMral)atsMNg;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643063" y="6002338"/>
            <a:ext cx="123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snÞHTVarTwk</a:t>
            </a:r>
          </a:p>
        </p:txBody>
      </p:sp>
      <p:sp>
        <p:nvSpPr>
          <p:cNvPr id="10265" name="Rectangle 31"/>
          <p:cNvSpPr>
            <a:spLocks noChangeArrowheads="1"/>
          </p:cNvSpPr>
          <p:nvPr/>
        </p:nvSpPr>
        <p:spPr bwMode="auto">
          <a:xfrm>
            <a:off x="3470275" y="785813"/>
            <a:ext cx="19097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0266" name="Rectangle 32"/>
          <p:cNvSpPr>
            <a:spLocks noChangeArrowheads="1"/>
          </p:cNvSpPr>
          <p:nvPr/>
        </p:nvSpPr>
        <p:spPr bwMode="auto">
          <a:xfrm>
            <a:off x="3106738" y="-1714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0267" name="Text Box 33"/>
          <p:cNvSpPr txBox="1">
            <a:spLocks noChangeArrowheads="1"/>
          </p:cNvSpPr>
          <p:nvPr/>
        </p:nvSpPr>
        <p:spPr bwMode="auto">
          <a:xfrm>
            <a:off x="4548188" y="2222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4212" grpId="0"/>
      <p:bldP spid="94212" grpId="1"/>
      <p:bldP spid="94213" grpId="0" animBg="1"/>
      <p:bldP spid="94213" grpId="1" animBg="1"/>
      <p:bldP spid="94214" grpId="0" animBg="1"/>
      <p:bldP spid="94214" grpId="1" animBg="1"/>
      <p:bldP spid="94215" grpId="0"/>
      <p:bldP spid="94215" grpId="1"/>
      <p:bldP spid="94216" grpId="0" animBg="1"/>
      <p:bldP spid="94216" grpId="1" animBg="1"/>
      <p:bldP spid="94217" grpId="0"/>
      <p:bldP spid="94217" grpId="1"/>
      <p:bldP spid="94218" grpId="0" animBg="1"/>
      <p:bldP spid="94218" grpId="1" animBg="1"/>
      <p:bldP spid="94219" grpId="0"/>
      <p:bldP spid="94219" grpId="1"/>
      <p:bldP spid="94220" grpId="0"/>
      <p:bldP spid="94220" grpId="1"/>
      <p:bldP spid="94221" grpId="0" animBg="1"/>
      <p:bldP spid="94221" grpId="1" animBg="1"/>
      <p:bldP spid="94225" grpId="0" animBg="1"/>
      <p:bldP spid="94225" grpId="1" animBg="1"/>
      <p:bldP spid="8214" grpId="0" animBg="1"/>
      <p:bldP spid="8215" grpId="0" animBg="1"/>
      <p:bldP spid="8216" grpId="0" animBg="1"/>
      <p:bldP spid="8217" grpId="0" animBg="1"/>
      <p:bldP spid="8218" grpId="0"/>
      <p:bldP spid="8219" grpId="0"/>
      <p:bldP spid="8220" grpId="0"/>
      <p:bldP spid="8221" grpId="0"/>
      <p:bldP spid="8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19" descr="Scan0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57250"/>
            <a:ext cx="8077200" cy="590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4419600" y="13716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on S1" pitchFamily="2" charset="0"/>
              </a:rPr>
              <a:t>LES OUVRAGES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708400" y="1052513"/>
            <a:ext cx="15843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92500" y="873125"/>
            <a:ext cx="1862138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 BB ¬xagelITwk¦</a:t>
            </a:r>
            <a:r>
              <a:rPr lang="en-US" sz="14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)</a:t>
            </a:r>
            <a:endParaRPr lang="en-US" sz="2800">
              <a:solidFill>
                <a:srgbClr val="000000"/>
              </a:solidFill>
              <a:latin typeface="Limon S1" pitchFamily="2" charset="0"/>
              <a:cs typeface="Arial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292725" y="1412875"/>
            <a:ext cx="20875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732588" y="2432050"/>
            <a:ext cx="93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</a:t>
            </a: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84213" y="1125538"/>
            <a:ext cx="1871662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imon S1" pitchFamily="2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84213" y="1125538"/>
            <a:ext cx="1943100" cy="142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sMNg; 4 bu:lEDr 2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bøg;sßirPaB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kat; </a:t>
            </a: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B-B</a:t>
            </a: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24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sagsg;qñaM2005 maRtdæanesrI</a:t>
            </a:r>
            <a:r>
              <a:rPr lang="en-US" sz="2800">
                <a:solidFill>
                  <a:srgbClr val="000000"/>
                </a:solidFill>
                <a:latin typeface="Limon S1" pitchFamily="2" charset="0"/>
                <a:cs typeface="Arial" charset="0"/>
              </a:rPr>
              <a:t> 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940425" y="407988"/>
            <a:ext cx="1751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karEfTaMral;éf¶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bNþúHbNþal</a:t>
            </a:r>
          </a:p>
          <a:p>
            <a:pPr algn="ctr" eaLnBrk="1" hangingPunct="1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  <a:cs typeface="Arial" charset="0"/>
              </a:rPr>
              <a:t>karEfTaMRbB½neRsacRsB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4548188" y="19685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25488" y="15605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Limon S1" pitchFamily="2" charset="0"/>
              </a:rPr>
              <a:t>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225" grpId="0" animBg="1"/>
      <p:bldP spid="9226" grpId="0" animBg="1"/>
      <p:bldP spid="9227" grpId="0" animBg="1"/>
      <p:bldP spid="9228" grpId="0"/>
      <p:bldP spid="9229" grpId="0" animBg="1"/>
      <p:bldP spid="9230" grpId="0" animBg="1"/>
      <p:bldP spid="9231" grpId="0"/>
      <p:bldP spid="9234" grpId="0"/>
    </p:bldLst>
  </p:timing>
</p:sld>
</file>

<file path=ppt/theme/theme1.xml><?xml version="1.0" encoding="utf-8"?>
<a:theme xmlns:a="http://schemas.openxmlformats.org/drawingml/2006/main" name="Maple">
  <a:themeElements>
    <a:clrScheme name="Maple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1606</TotalTime>
  <Words>378</Words>
  <Application>Microsoft Office PowerPoint</Application>
  <PresentationFormat>On-screen Show (4:3)</PresentationFormat>
  <Paragraphs>240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190</cp:revision>
  <dcterms:created xsi:type="dcterms:W3CDTF">2010-02-02T23:13:12Z</dcterms:created>
  <dcterms:modified xsi:type="dcterms:W3CDTF">2011-12-08T02:44:36Z</dcterms:modified>
</cp:coreProperties>
</file>