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9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1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9945688" cy="6858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AC0"/>
    <a:srgbClr val="339966"/>
    <a:srgbClr val="00CC66"/>
    <a:srgbClr val="ED97A5"/>
    <a:srgbClr val="FF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72" autoAdjust="0"/>
    <p:restoredTop sz="94660"/>
  </p:normalViewPr>
  <p:slideViewPr>
    <p:cSldViewPr>
      <p:cViewPr>
        <p:scale>
          <a:sx n="75" d="100"/>
          <a:sy n="75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41C9C50-4536-4BBE-90ED-C4460A36DFD5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9BBD6FD-5D6C-44E5-9B66-94BA4B9795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0EA518-8E98-47EC-A7F3-8DB0A256992C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8BE4B6-1FE5-40EF-8722-8D100B4533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5C81BF-5D9E-47B8-9BB8-1A259BBDAEEF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2B83B7-9DEB-4076-9406-299C50DF83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7D880D-4399-4D39-8781-8DF9032C32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830B8-4D2B-45C6-BB56-1197829993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18172B-0AFE-4B66-9110-D658C914D3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D3975C-186D-4A4E-AE07-A668A3773520}" type="slidenum">
              <a:rPr lang="en-US" sz="1200">
                <a:latin typeface="Calibri" pitchFamily="34" charset="0"/>
              </a:rPr>
              <a:pPr algn="r"/>
              <a:t>19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C89B1-12C0-4221-BA28-7DAF397E9B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05FB08-C8C2-447B-92C3-1A657B6A3E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FE4561-3619-42FD-861B-D003B0C75C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1DB9-A9E0-4A2C-A258-DECF9E0329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46541E-E1D9-4735-8565-BC5613B2B0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BEC255-6CF0-4459-BBDD-916ACB2BC5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8594BC-9B87-471C-BD54-8F2178B50B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5D1CA6-1002-4337-949B-3CCB92912D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AF2B20-D0BD-4173-BAC1-8671FD4B5F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C7DBD-1C52-4556-AE34-D8BC17EC36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ABB1FF-FEF0-4E5C-8138-B04D9F696D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442CE-0061-4D04-9A4D-73C7BEAC59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5E9018-B2A1-425A-990B-B710842A5C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7D128-565D-4459-BC04-3DC8FE4809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20B652-D188-4D96-8A32-511AC654CB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8B0992-FD19-4849-8221-629CFFC2BF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7D14B5-06B9-4AFB-8EC7-50B8CC748A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D0B18D-A741-42EA-8BE0-5DCC4026AF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BBF317-94BB-4AF2-873D-5DCE748B17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E2296A-9BEF-44EF-BD4B-95CE600558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11E8-E32E-48B8-BADC-ED378D3310B4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DC25-2F1F-4EC4-B949-7FC3C8D2F1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3966-1CBC-4C3F-8B6C-8F2465EEA33A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0E238-9AAF-4461-806A-3471545BA3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9CDE4-E20C-4572-9310-D38E393DBBF8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BEDD-6CE0-4062-AE14-5E31CBC25E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6941-C495-4B82-BFA8-3C7A9C949619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5516-1178-4AC7-A499-3431BCDD10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EFDF7-8B62-46EC-A41E-70A4758A674D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8CDC-EC36-41D9-9D9A-53D1FF7F11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98D9-081F-49C5-A413-830D745F3BBA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D41C-82A2-4F61-959D-86960842BC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EAAB-B2B8-480B-A6E7-93F2F03C9AC2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B60E3-6F47-4B6F-A522-E63A3DA754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05129-B6AF-4264-99B8-38B864146B2E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4AA9E-9C06-479F-B2D8-3BEC983C18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01D9-EC35-408E-816F-A661E5A1D820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D486-2133-4585-BDA1-3B5C071D58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A7856-5DD8-431C-BEE0-D42A1F87AA1A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2666-C9C1-47C4-9B0D-4DAE81565B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A9528-9437-451F-9E8C-746F997112F9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33072-250A-421D-A0E4-699AF9A1F9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3B2AC8-4308-4F9E-B962-6129E4096A8B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019C52-43EA-487F-8657-52244D690B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7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>
              <a:defRPr/>
            </a:pPr>
            <a:fld id="{A5DD9D66-BC54-4BE6-9AEC-71542CE52303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Espace réservé du numéro de diapositive 5"/>
          <p:cNvSpPr txBox="1">
            <a:spLocks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8A345016-3F83-4394-97DB-EC983E3E36F6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pPr algn="r">
                <a:defRPr/>
              </a:pPr>
              <a:t>1</a:t>
            </a:fld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Logo MREM"/>
          <p:cNvPicPr>
            <a:picLocks noChangeAspect="1" noChangeArrowheads="1"/>
          </p:cNvPicPr>
          <p:nvPr/>
        </p:nvPicPr>
        <p:blipFill>
          <a:blip r:embed="rId3" cstate="email">
            <a:lum bright="12000"/>
          </a:blip>
          <a:srcRect/>
          <a:stretch>
            <a:fillRect/>
          </a:stretch>
        </p:blipFill>
        <p:spPr bwMode="auto">
          <a:xfrm>
            <a:off x="41275" y="41275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Scan00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64525" y="41275"/>
            <a:ext cx="838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03275" y="188913"/>
            <a:ext cx="75438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RBHraCaNacRkkm</a:t>
            </a:r>
            <a:r>
              <a:rPr lang="en-U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&lt;</a:t>
            </a: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úCa</a:t>
            </a:r>
            <a:endParaRPr lang="en-US" sz="36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  <a:cs typeface="Arial" pitchFamily="34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Cati</a:t>
            </a:r>
            <a:r>
              <a:rPr lang="en-U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sasna</a:t>
            </a:r>
            <a:r>
              <a:rPr lang="en-U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RBHmhakSRt</a:t>
            </a:r>
            <a:endParaRPr lang="en-US" sz="36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  <a:cs typeface="Arial" pitchFamily="34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40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RksYgFnFanTwk</a:t>
            </a:r>
            <a:r>
              <a:rPr lang="en-US" sz="4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 nig]</a:t>
            </a:r>
            <a:r>
              <a:rPr lang="en-US" sz="40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tuniym</a:t>
            </a:r>
            <a:r>
              <a:rPr lang="en-US" dirty="0">
                <a:latin typeface="Limon S1" pitchFamily="2" charset="0"/>
                <a:cs typeface="Arial" pitchFamily="34" charset="0"/>
              </a:rPr>
              <a:t> </a:t>
            </a:r>
          </a:p>
        </p:txBody>
      </p:sp>
      <p:pic>
        <p:nvPicPr>
          <p:cNvPr id="5128" name="Picture 9" descr="Entretien ouvrage 1 polder 1 Ma Ou 2004#0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67000" y="3352800"/>
            <a:ext cx="4114800" cy="25701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0" y="6354763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Limon S1" pitchFamily="2" charset="0"/>
              </a:rPr>
              <a:t>vaMgsg; davIt  TIRbwkSabec©keTs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7543800" y="62484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S1" pitchFamily="2" charset="0"/>
              </a:rPr>
              <a:t> ExFñÚ2009 </a:t>
            </a:r>
          </a:p>
        </p:txBody>
      </p:sp>
      <p:sp>
        <p:nvSpPr>
          <p:cNvPr id="5132" name="Text Box 15"/>
          <p:cNvSpPr txBox="1">
            <a:spLocks noChangeArrowheads="1"/>
          </p:cNvSpPr>
          <p:nvPr/>
        </p:nvSpPr>
        <p:spPr bwMode="auto">
          <a:xfrm>
            <a:off x="0" y="3429000"/>
            <a:ext cx="2663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Limon S1" pitchFamily="2" charset="0"/>
              </a:rPr>
              <a:t>mU:Dul 5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98513" y="1643063"/>
            <a:ext cx="7559675" cy="1570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EfTaM[l¥RbesIeLIgvij</a:t>
            </a:r>
          </a:p>
        </p:txBody>
      </p:sp>
      <p:sp>
        <p:nvSpPr>
          <p:cNvPr id="5134" name="Text Box 10"/>
          <p:cNvSpPr txBox="1">
            <a:spLocks noChangeArrowheads="1"/>
          </p:cNvSpPr>
          <p:nvPr/>
        </p:nvSpPr>
        <p:spPr bwMode="auto">
          <a:xfrm>
            <a:off x="2484438" y="5905500"/>
            <a:ext cx="4343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Limon S1" pitchFamily="2" charset="0"/>
              </a:rPr>
              <a:t>karEfTaMsMNg;enAbu:lEDréRBnb;</a:t>
            </a:r>
          </a:p>
          <a:p>
            <a:pPr algn="ctr">
              <a:spcBef>
                <a:spcPct val="50000"/>
              </a:spcBef>
            </a:pPr>
            <a:endParaRPr lang="en-US" sz="2000">
              <a:solidFill>
                <a:srgbClr val="FF3300"/>
              </a:solidFill>
              <a:latin typeface="Limon S1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924800" y="6519863"/>
            <a:ext cx="762000" cy="365125"/>
          </a:xfrm>
        </p:spPr>
        <p:txBody>
          <a:bodyPr/>
          <a:lstStyle/>
          <a:p>
            <a:pPr>
              <a:defRPr/>
            </a:pPr>
            <a:fld id="{FA0F6D0D-FD9F-4AE5-B40E-1347F9E13D0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51907" name="Picture 3" descr="Scan01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484313"/>
            <a:ext cx="8134350" cy="5140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1910" name="Text Box 4"/>
          <p:cNvSpPr txBox="1">
            <a:spLocks noChangeArrowheads="1"/>
          </p:cNvSpPr>
          <p:nvPr/>
        </p:nvSpPr>
        <p:spPr bwMode="auto">
          <a:xfrm>
            <a:off x="2214563" y="1611313"/>
            <a:ext cx="457200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1200" b="1" u="sng">
                <a:solidFill>
                  <a:srgbClr val="000000"/>
                </a:solidFill>
                <a:latin typeface="Constantia" pitchFamily="18" charset="0"/>
              </a:rPr>
              <a:t>ESTIMATION DE L’ETAT DES OUVRAGES DE VIDANGE</a:t>
            </a:r>
            <a:endParaRPr lang="fr-FR" sz="120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71550" y="-26988"/>
            <a:ext cx="7239000" cy="822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2124075" y="620713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411413" y="1647825"/>
            <a:ext cx="424815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906713" y="1431925"/>
            <a:ext cx="3381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600" b="1" u="sng">
                <a:solidFill>
                  <a:schemeClr val="tx2"/>
                </a:solidFill>
                <a:latin typeface="Limon S1" pitchFamily="2" charset="0"/>
              </a:rPr>
              <a:t>karvaytémøKuNPaBsMNg;edaHTwk</a:t>
            </a:r>
          </a:p>
        </p:txBody>
      </p:sp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5111750" y="622300"/>
            <a:ext cx="17827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sMNg;edaHTwk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2411413" y="2297113"/>
            <a:ext cx="1223962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2411413" y="2297113"/>
            <a:ext cx="5761037" cy="2873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339975" y="2224088"/>
            <a:ext cx="63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 sMNg;fµI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2484438" y="2655888"/>
            <a:ext cx="597535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2411413" y="2655888"/>
            <a:ext cx="5761037" cy="2873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1908175" y="2584450"/>
            <a:ext cx="286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just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sMNg;dMeNIrkarKuNPaBl¥ nigEfTaMRtwmRtUv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484438" y="3016250"/>
            <a:ext cx="597535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411413" y="3016250"/>
            <a:ext cx="5761037" cy="287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908175" y="2881313"/>
            <a:ext cx="364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just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sMNg;dMeNIrkar manKuNPaB b:uEnþkarEfTaMminCaTIeBjcitþ</a:t>
            </a:r>
            <a:r>
              <a:rPr lang="en-US" sz="2400">
                <a:latin typeface="Limon S1" pitchFamily="2" charset="0"/>
              </a:rPr>
              <a:t> </a:t>
            </a:r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484438" y="3376613"/>
            <a:ext cx="5903912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411413" y="3376613"/>
            <a:ext cx="5761037" cy="2873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1908175" y="3305175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sMNg;dMeNIrkar Gt;EfTaM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2474913" y="3708400"/>
            <a:ext cx="5975350" cy="2873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2411413" y="3736975"/>
            <a:ext cx="5761037" cy="287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908175" y="3621088"/>
            <a:ext cx="452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sMNg;dMeNIrkar b:uEnþKuNPaBrcnasm&lt;½nGn; ¬ebtug exOn TVar nigRKIb l&gt;&gt;&gt;¦</a:t>
            </a:r>
            <a:r>
              <a:rPr lang="en-US" sz="2400">
                <a:latin typeface="Limon S1" pitchFamily="2" charset="0"/>
              </a:rPr>
              <a:t> </a:t>
            </a:r>
            <a:endParaRPr lang="en-US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2411413" y="4049713"/>
            <a:ext cx="6048375" cy="28733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2411413" y="4078288"/>
            <a:ext cx="5761037" cy="2873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908175" y="4005263"/>
            <a:ext cx="333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sMNg;dMeNIrkar b:uEnþCaTUeTA KuNPaBxUcQaneTAmux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2455863" y="4403725"/>
            <a:ext cx="60039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1" name="Rectangle 35"/>
          <p:cNvSpPr>
            <a:spLocks noChangeArrowheads="1"/>
          </p:cNvSpPr>
          <p:nvPr/>
        </p:nvSpPr>
        <p:spPr bwMode="auto">
          <a:xfrm>
            <a:off x="2411413" y="4398963"/>
            <a:ext cx="5761037" cy="388937"/>
          </a:xfrm>
          <a:prstGeom prst="rect">
            <a:avLst/>
          </a:prstGeom>
          <a:solidFill>
            <a:srgbClr val="ED97A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908175" y="4384675"/>
            <a:ext cx="429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000" b="1">
                <a:solidFill>
                  <a:schemeClr val="accent1"/>
                </a:solidFill>
                <a:latin typeface="Limon S1" pitchFamily="2" charset="0"/>
              </a:rPr>
              <a:t>sMNg;KµanRKIb ¬xUc¦ b¤Gt;TVar ¬xUc¦ ebtugcas; b¤swk b¤eRbHEpñksMxan</a:t>
            </a:r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;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14373" name="Rectangle 37"/>
          <p:cNvSpPr>
            <a:spLocks noChangeArrowheads="1"/>
          </p:cNvSpPr>
          <p:nvPr/>
        </p:nvSpPr>
        <p:spPr bwMode="auto">
          <a:xfrm>
            <a:off x="2843213" y="5105400"/>
            <a:ext cx="1800225" cy="431800"/>
          </a:xfrm>
          <a:prstGeom prst="rect">
            <a:avLst/>
          </a:prstGeom>
          <a:solidFill>
            <a:srgbClr val="ED97A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39975" y="5105400"/>
            <a:ext cx="164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000" b="1">
                <a:solidFill>
                  <a:schemeClr val="accent1"/>
                </a:solidFill>
                <a:latin typeface="Limon S1" pitchFamily="2" charset="0"/>
              </a:rPr>
              <a:t>eFVIeLIgvijTaMgRsug</a:t>
            </a:r>
            <a:endParaRPr lang="en-US" sz="2000" b="1">
              <a:solidFill>
                <a:schemeClr val="accent1"/>
              </a:solidFill>
            </a:endParaRPr>
          </a:p>
        </p:txBody>
      </p:sp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2484438" y="5897563"/>
            <a:ext cx="25193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2411413" y="5824538"/>
            <a:ext cx="5761037" cy="315912"/>
          </a:xfrm>
          <a:prstGeom prst="rect">
            <a:avLst/>
          </a:prstGeom>
          <a:solidFill>
            <a:srgbClr val="ED97A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1908175" y="5753100"/>
            <a:ext cx="1887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000" b="1">
                <a:solidFill>
                  <a:schemeClr val="accent1"/>
                </a:solidFill>
                <a:latin typeface="Limon S1" pitchFamily="2" charset="0"/>
              </a:rPr>
              <a:t>sMNg;ElgeRbI ebtugxUc</a:t>
            </a:r>
            <a:endParaRPr lang="en-US" sz="2000" b="1">
              <a:solidFill>
                <a:schemeClr val="accent1"/>
              </a:solidFill>
            </a:endParaRP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971550" y="2800350"/>
            <a:ext cx="360363" cy="3240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9" name="WordArt 43"/>
          <p:cNvSpPr>
            <a:spLocks noChangeArrowheads="1" noChangeShapeType="1" noTextEdit="1"/>
          </p:cNvSpPr>
          <p:nvPr/>
        </p:nvSpPr>
        <p:spPr bwMode="auto">
          <a:xfrm rot="-5400000">
            <a:off x="1012826" y="3136900"/>
            <a:ext cx="99060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6350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sMNg;dMeNIrkar</a:t>
            </a:r>
          </a:p>
        </p:txBody>
      </p:sp>
      <p:sp>
        <p:nvSpPr>
          <p:cNvPr id="14380" name="WordArt 44"/>
          <p:cNvSpPr>
            <a:spLocks noChangeArrowheads="1" noChangeShapeType="1" noTextEdit="1"/>
          </p:cNvSpPr>
          <p:nvPr/>
        </p:nvSpPr>
        <p:spPr bwMode="auto">
          <a:xfrm rot="-5400000">
            <a:off x="993775" y="4975225"/>
            <a:ext cx="111442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6350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sMNg;mindMeNIrkar</a:t>
            </a: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8329613" y="1844675"/>
            <a:ext cx="144462" cy="3240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0" grpId="0" animBg="1"/>
      <p:bldP spid="14347" grpId="0" animBg="1"/>
      <p:bldP spid="14348" grpId="0"/>
      <p:bldP spid="14350" grpId="0" animBg="1"/>
      <p:bldP spid="14352" grpId="0" animBg="1"/>
      <p:bldP spid="14353" grpId="0"/>
      <p:bldP spid="14354" grpId="0" animBg="1"/>
      <p:bldP spid="14355" grpId="0" animBg="1"/>
      <p:bldP spid="14356" grpId="0"/>
      <p:bldP spid="14357" grpId="0" animBg="1"/>
      <p:bldP spid="14358" grpId="0" animBg="1"/>
      <p:bldP spid="14359" grpId="0"/>
      <p:bldP spid="14360" grpId="0" animBg="1"/>
      <p:bldP spid="14361" grpId="0" animBg="1"/>
      <p:bldP spid="14362" grpId="0"/>
      <p:bldP spid="14364" grpId="0" animBg="1"/>
      <p:bldP spid="14365" grpId="0" animBg="1"/>
      <p:bldP spid="14366" grpId="0"/>
      <p:bldP spid="14367" grpId="0" animBg="1"/>
      <p:bldP spid="14368" grpId="0" animBg="1"/>
      <p:bldP spid="14369" grpId="0"/>
      <p:bldP spid="14370" grpId="0" animBg="1"/>
      <p:bldP spid="14371" grpId="0" animBg="1"/>
      <p:bldP spid="14372" grpId="0"/>
      <p:bldP spid="14373" grpId="0" animBg="1"/>
      <p:bldP spid="14374" grpId="0"/>
      <p:bldP spid="14375" grpId="0" animBg="1"/>
      <p:bldP spid="14376" grpId="0" animBg="1"/>
      <p:bldP spid="14377" grpId="0"/>
      <p:bldP spid="14378" grpId="0" animBg="1"/>
      <p:bldP spid="14379" grpId="0" animBg="1"/>
      <p:bldP spid="14380" grpId="0" animBg="1"/>
      <p:bldP spid="143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BAA22DC-CE68-43AC-8073-93F31E8118F8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2932" name="ZoneTexte 6"/>
          <p:cNvSpPr txBox="1">
            <a:spLocks noChangeArrowheads="1"/>
          </p:cNvSpPr>
          <p:nvPr/>
        </p:nvSpPr>
        <p:spPr bwMode="auto">
          <a:xfrm>
            <a:off x="0" y="0"/>
            <a:ext cx="9144000" cy="679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r-FR" sz="1200">
              <a:solidFill>
                <a:srgbClr val="002060"/>
              </a:solidFill>
              <a:latin typeface="Constantia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éf¶GnþraKmn_&gt;&gt;&gt;&gt;&gt;&gt;&gt;&gt;&gt;&gt;&gt;&gt;&gt;&gt;&gt;&gt;&gt;&gt;&gt;&gt;&gt;&gt;&gt;&gt;&gt;&gt;&gt;&gt;&gt;          ema:g&gt;&gt;&gt;&gt;&gt;&gt;&gt;&gt;&gt;&gt;&gt;&gt;&gt;&gt;&gt;&gt;                   eQµaHbuKÁlikTTYlxusRtUvkargar&gt;&gt;&gt;&gt;&gt;&gt;&gt;&gt;&gt;&gt;&gt;&gt;&gt;&gt;&gt;&gt;&gt;&gt;&gt;&gt;&gt;&gt;&gt;&gt;&gt;&gt;&gt;&gt;&gt;&gt;&gt;&gt;&gt;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elxsMNg;&gt;&gt;&gt;&gt;&gt;&gt;&gt;&gt;&gt;&gt;&gt;&gt;&gt;&gt;&gt;&gt;&gt;&gt;&gt;&gt;&gt;&gt;&gt;&gt;&gt;&gt;&gt;&gt;&gt;&gt;&gt;&gt;&gt;&gt;&gt;&gt;&gt;&gt;&gt;&gt;&gt;&gt;&gt;&gt;                                      RbePTsMNg; ¬pøÚvTwk b¤lU¦</a:t>
            </a:r>
            <a:r>
              <a:rPr lang="en-US" sz="1400">
                <a:latin typeface="Arial Unicode MS" pitchFamily="34" charset="-128"/>
              </a:rPr>
              <a:t>……………………………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TItaMg </a:t>
            </a:r>
            <a:r>
              <a:rPr lang="en-US" sz="1200"/>
              <a:t>GPS</a:t>
            </a:r>
            <a:r>
              <a:rPr lang="en-US" sz="2800">
                <a:latin typeface="Limon S1" pitchFamily="2" charset="0"/>
              </a:rPr>
              <a:t> G½kSrbs;sMNg;&gt;&gt;&gt;&gt;&gt;&gt;&gt;&gt;&gt;&gt;&gt;&gt;&gt;&gt;&gt;&gt;&gt;&gt;&gt;&gt;&gt;&gt;&gt;&gt;&gt;&gt;&gt;&gt;&gt;&gt;&gt;&gt;&gt;&gt;&gt;&gt;&gt;&gt;&gt;&gt;&gt;&gt;&gt;&gt;&gt;&gt;&gt;&gt;&gt;            cMnYnTVarTwk</a:t>
            </a:r>
            <a:r>
              <a:rPr lang="en-US" sz="1400">
                <a:latin typeface="Arial Unicode MS" pitchFamily="34" charset="-128"/>
              </a:rPr>
              <a:t>……………………………………………..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TMhMTVar&gt;&gt;&gt;&gt;&gt;&gt;&gt;&gt;&gt;&gt;&gt;&gt;&gt;&gt;&gt;&gt;&gt;&gt;&gt;&gt;&gt;&gt;&gt;&gt;&gt;&gt;&gt;&gt;&gt;&gt;&gt;&gt;&gt;&gt;&gt;&gt;&gt;&gt;&gt;&gt;&gt;&gt;&gt;&gt;&gt;&gt;&gt;&gt;&gt;&gt;&gt;&gt;&gt;&gt;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endParaRPr lang="fr-FR" sz="1400">
              <a:solidFill>
                <a:srgbClr val="002060"/>
              </a:solidFill>
              <a:latin typeface="Arial Unicode MS" pitchFamily="34" charset="-128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uNPaBTUeTAebtugGarem:rbs;sMNg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………………………………….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uNPaBTUeTAfµerobEpñkxagmux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uNPaBTUeTAfµerobEpñkeRkay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…………………..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manTwkeRcaHeRkamsMNg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…………………..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karmanTwkeRcaHrvagsøabCBa¢aMg nigTMnb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uNPaBTUeTAkMralebtug)atEpñkxagmux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uNPaBTUeTAkMrakebtug)atEpñkxageRkay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uNPaBTUeTAkMralebtug)atkNþal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………………….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uNPaBTUeTAkMralebtugxagelI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uNPaBTUeTAdIcak;bMeBjsøabCBa¢aMg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uNPaBTUeTArbs;TVar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KuNPaBTUeTArbs;RKIbsMrab;elIk&gt;&gt;&gt;&gt;&gt;&gt;&gt;&gt;&gt;&gt;&gt;&gt;&gt;&gt;&gt;&gt;&gt;&gt;&gt;&gt;&gt;&gt;&gt;&gt;&gt;&gt;&gt;&gt;&gt;&gt;&gt;&gt;&gt;&gt;&gt;&gt;&gt;&gt;&gt;&gt;&gt;&gt;KuNPaBTUeTArbs;vis b¤tMBk;maneFµj&gt;&gt;&gt;&gt;&gt;&gt;&gt;&gt;&gt;&gt;&gt;&gt;&gt;&gt;&gt;&gt;&gt;&gt;&gt;&gt;&gt;&gt;&gt;&gt;&gt;&gt;&gt;&gt;&gt;&gt;&gt;&gt;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KuNPaBTMnak;TMngTVar nigvis b¤tMBk;maneFµj&gt;&gt;&gt;&gt;&gt;&gt;&gt;&gt;&gt;&gt;&gt;&gt;&gt;&gt;&gt;&gt;&gt;&gt;&gt;&gt;&gt;&gt;&gt;&gt;&gt;&gt;KuNPaBr:gTaMgGs;rbs;TVar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KuNPaBTUeTAbgáan;éd CeNþIr l&gt;&gt;&gt;</a:t>
            </a:r>
            <a:r>
              <a:rPr lang="en-US" sz="1400">
                <a:latin typeface="Arial Unicode MS" pitchFamily="34" charset="-128"/>
              </a:rPr>
              <a:t>……………………………</a:t>
            </a:r>
            <a:r>
              <a:rPr lang="en-US" sz="2800">
                <a:latin typeface="Limon S1" pitchFamily="2" charset="0"/>
              </a:rPr>
              <a:t>KuNPaBTUeTARKiHfµEpñkeRkamTwk&gt;&gt;&gt;&gt;&gt;&gt;&gt;&gt;&gt;&gt;&gt;&gt;&gt;&gt;&gt;&gt;&gt;&gt;&gt;&gt;&gt;&gt;&gt;&gt;&gt;&gt;&gt;&gt;&gt;&gt;&gt;&gt;&gt;&gt;&gt;&gt;&gt;&gt;&gt;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pSg²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kt;sMKal; ³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………………………………………………….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kalbriecäT nightßelxarbs;GñkTTYlxusRtUv ³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15364" name="ZoneTexte 7"/>
          <p:cNvSpPr txBox="1">
            <a:spLocks noChangeArrowheads="1"/>
          </p:cNvSpPr>
          <p:nvPr/>
        </p:nvSpPr>
        <p:spPr bwMode="auto">
          <a:xfrm>
            <a:off x="247650" y="-17145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Limon S1" pitchFamily="2" charset="0"/>
              </a:rPr>
              <a:t>slakb½RtvaytémøKuNPaBsMNg;edaHTwkmYy</a:t>
            </a:r>
            <a:endParaRPr lang="fr-FR" sz="3200" b="1" u="sng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29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2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2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2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2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2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2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2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29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29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29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29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29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29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29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29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29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29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293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5293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293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5293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C1781E-D437-40BA-B13E-69C502F75F0D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3956" name="ZoneTexte 6"/>
          <p:cNvSpPr txBox="1">
            <a:spLocks noChangeArrowheads="1"/>
          </p:cNvSpPr>
          <p:nvPr/>
        </p:nvSpPr>
        <p:spPr bwMode="auto">
          <a:xfrm>
            <a:off x="0" y="0"/>
            <a:ext cx="9144000" cy="6845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r-FR" sz="1200">
              <a:solidFill>
                <a:srgbClr val="002060"/>
              </a:solidFill>
              <a:latin typeface="Constantia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éf¶GnþraKmn_&gt;&gt;&gt;&gt;&gt;&gt;&gt;&gt;&gt;&gt;&gt;&gt;&gt;&gt;&gt;&gt;&gt;&gt;&gt;&gt;&gt;&gt;&gt;&gt;&gt;&gt;&gt;&gt;&gt;             ema:g&gt;&gt;&gt;&gt;&gt;&gt;&gt;&gt;&gt;&gt;&gt;&gt;&gt;&gt;&gt;&gt;              eQµaHbuKÁlikTTYlxusRtUvkargar&gt;&gt;&gt;&gt;&gt;&gt;&gt;&gt;&gt;&gt;&gt;&gt;&gt;&gt;&gt;&gt;&gt;&gt;&gt;&gt;&gt;&gt;&gt;&gt;&gt;&gt;&gt;&gt;&gt;&gt;&gt;&gt;&gt;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elxsMNg;&gt;&gt;&gt;&gt;&gt;&gt;&gt;&gt;&gt;&gt;&gt;&gt;&gt;&gt;&gt;&gt;&gt;&gt;&gt;&gt;&gt;&gt;&gt;&gt;&gt;&gt;&gt;&gt;&gt;&gt;&gt;&gt;&gt;&gt;&gt;&gt;&gt;&gt;&gt;&gt;&gt;&gt;&gt;&gt;RbePTsMNg; ¬TVarTwk b¤lU¦	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TItaMg </a:t>
            </a:r>
            <a:r>
              <a:rPr lang="en-US" sz="1200"/>
              <a:t>GPS</a:t>
            </a:r>
            <a:r>
              <a:rPr lang="en-US" sz="2800">
                <a:latin typeface="Limon S1" pitchFamily="2" charset="0"/>
              </a:rPr>
              <a:t> G½kSrbs;sMNg;&gt;&gt;&gt;&gt;&gt;&gt;&gt;&gt;&gt;&gt;&gt;&gt;&gt;&gt;&gt;&gt;&gt;&gt;&gt;&gt;&gt;&gt;&gt;&gt;&gt;&gt;&gt;&gt;&gt;&gt;&gt;&gt;&gt;&gt;&gt;&gt;&gt;&gt;&gt;&gt;&gt;&gt;&gt;&gt;&gt;&gt;&gt;&gt;&gt;cMnYnTVarTwk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TMhMTVar&gt;&gt;&gt;&gt;&gt;&gt;&gt;&gt;&gt;&gt;&gt;&gt;&gt;&gt;&gt;&gt;&gt;&gt;&gt;&gt;&gt;&gt;&gt;&gt;&gt;&gt;&gt;&gt;&gt;&gt;&gt;&gt;&gt;&gt;&gt;&gt;&gt;&gt;&gt;&gt;&gt;&gt;&gt;&gt;&gt;&gt;&gt;&gt;&gt;&gt;&gt;&gt;&gt;&gt;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kalbriecäT nightßelxarbs;GñkTTYlxusRtUv ³</a:t>
            </a:r>
            <a:endParaRPr lang="fr-FR" sz="2800">
              <a:solidFill>
                <a:srgbClr val="002060"/>
              </a:solidFill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sz="2800" b="1" u="sng">
                <a:latin typeface="Limon S1" pitchFamily="2" charset="0"/>
              </a:rPr>
              <a:t>brimaNkargar</a:t>
            </a:r>
            <a:endParaRPr lang="en-US" sz="2800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brimaNebtugGarem:)a:nsµan&gt;&gt;&gt;&gt;&gt;&gt;&gt;&gt;&gt;&gt;&gt;&gt;&gt;&gt;&gt;&gt;&gt;&gt;&gt;&gt;&gt;&gt;&gt;&gt;&gt;&gt;&gt;&gt;&gt;&gt;&gt;&gt;&gt;&gt;&gt;&gt;&gt;&gt;&gt;&gt;&gt;&gt;&gt;&gt;&gt;&gt;&gt;&gt;&gt;&gt;&gt;&gt;&gt;&gt;&gt;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fr-FR" sz="1400">
                <a:latin typeface="Arial Unicode MS" pitchFamily="34" charset="-128"/>
              </a:rPr>
              <a:t>      </a:t>
            </a:r>
            <a:r>
              <a:rPr lang="fr-FR" sz="2800">
                <a:latin typeface="Limon S1" pitchFamily="2" charset="0"/>
              </a:rPr>
              <a:t>Edkebtug &gt;&gt;&gt;&gt;&gt;&gt;&gt;&gt;&gt;&gt;&gt;&gt;&gt;&gt;&gt;&gt;&gt;&gt;&gt;&gt;&gt;&gt;&gt;&gt;&gt;&gt;&gt;&gt;&gt;&gt;&gt;&gt;&gt;&gt;&gt;&gt;&gt;&gt;&gt;&gt;&gt;&gt;&gt;&gt;&gt;&gt;&gt;</a:t>
            </a:r>
            <a:r>
              <a:rPr lang="fr-FR" sz="1400">
                <a:latin typeface="Arial Unicode MS" pitchFamily="34" charset="-128"/>
              </a:rPr>
              <a:t>T</a:t>
            </a:r>
            <a:r>
              <a:rPr lang="fr-FR" sz="2800">
                <a:latin typeface="Limon S1" pitchFamily="2" charset="0"/>
              </a:rPr>
              <a:t> Edkebtug &gt;&gt;&gt;&gt;&gt;&gt;&gt;&gt;&gt;&gt;&gt;&gt;&gt;&gt;&gt;&gt;&gt;&gt;&gt;&gt;&gt;&gt;&gt;&gt;&gt;&gt;&gt;&gt;&gt;&gt;&gt;&gt;&gt;&gt;&gt;&gt;&gt;&gt;&gt;&gt;&gt;&gt;&gt;&gt;&gt;&gt;&gt;&gt;&gt;&gt;&gt;</a:t>
            </a:r>
            <a:r>
              <a:rPr lang="fr-FR" sz="1400">
                <a:latin typeface="Arial Unicode MS" pitchFamily="34" charset="-128"/>
              </a:rPr>
              <a:t>.............................T          </a:t>
            </a:r>
            <a:r>
              <a:rPr lang="fr-FR" sz="2800">
                <a:latin typeface="Limon S1" pitchFamily="2" charset="0"/>
              </a:rPr>
              <a:t>l&gt;&gt;&gt;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karruHebtug&gt;&gt;&gt;&gt;&gt;&gt;&gt;&gt;&gt;&gt;&gt;&gt;&gt;&gt;&gt;&gt;&gt;&gt;&gt;&gt;&gt;&gt;&gt;&gt;&gt;&gt;&gt;&gt;&gt;&gt;&gt;&gt;&gt;&gt;&gt;&gt;&gt;&gt;&gt;&gt;&gt;&gt;&gt;&gt;&gt;&gt;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………………………m3</a:t>
            </a:r>
            <a:r>
              <a:rPr lang="en-US" sz="2800">
                <a:latin typeface="Limon S1" pitchFamily="2" charset="0"/>
              </a:rPr>
              <a:t>     kat;Edk&gt;&gt;&gt;&gt;&gt;&gt;&gt;&gt;&gt;&gt;&gt;&gt;&gt;&gt;&gt;&gt;&gt;&gt;&gt;&gt;&gt;&gt;&gt;&gt;&gt;&gt;&gt;&gt;&gt;&gt;&gt;&gt;&gt;&gt;&gt;&gt;&gt;&gt;&gt;&gt;&gt;&gt;&gt;&gt;&gt;&gt;&gt;&gt;&gt;&gt;&gt;&gt;&gt;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T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karykecj&gt;&gt;&gt;&gt;&gt;&gt;&gt;&gt;&gt;&gt;&gt;&gt;&gt;&gt;&gt;&gt;&gt;&gt;&gt;&gt;&gt;&gt;&gt;&gt;&gt;&gt;&gt;&gt;&gt;&gt;&gt;&gt;&gt;&gt;&gt;&gt;&gt;&gt;&gt;&gt;&gt;&gt;&gt;&gt;&gt;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………………………m3</a:t>
            </a:r>
            <a:r>
              <a:rPr lang="en-US" sz="2800">
                <a:latin typeface="Limon S1" pitchFamily="2" charset="0"/>
              </a:rPr>
              <a:t>     xSac;&gt;&gt;&gt;&gt;&gt;&gt;&gt;&gt;&gt;&gt;&gt;&gt;&gt;&gt;&gt;&gt;&gt;&gt;&gt;&gt;&gt;&gt;&gt;&gt;&gt;&gt;&gt;&gt;&gt;&gt;&gt;&gt;&gt;&gt;&gt;&gt;&gt;&gt;&gt;&gt;&gt;&gt;&gt;&gt;&gt;&gt;&gt;&gt;&gt;&gt;&gt;&gt;&gt;&gt;&gt;&gt;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..m3</a:t>
            </a:r>
          </a:p>
          <a:p>
            <a:pPr>
              <a:lnSpc>
                <a:spcPct val="70000"/>
              </a:lnSpc>
            </a:pPr>
            <a:r>
              <a:rPr lang="en-US" sz="1400">
                <a:latin typeface="Arial Unicode MS" pitchFamily="34" charset="-128"/>
              </a:rPr>
              <a:t>4x6</a:t>
            </a:r>
            <a:r>
              <a:rPr lang="en-US" sz="2800">
                <a:latin typeface="Limon S1" pitchFamily="2" charset="0"/>
              </a:rPr>
              <a:t>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…………………………………………………………….. m3</a:t>
            </a:r>
            <a:r>
              <a:rPr lang="en-US" sz="2800">
                <a:latin typeface="Limon S1" pitchFamily="2" charset="0"/>
              </a:rPr>
              <a:t>	</a:t>
            </a:r>
            <a:endParaRPr lang="fr-FR" sz="2800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rfynþEbn 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 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……………….    </a:t>
            </a:r>
            <a:r>
              <a:rPr lang="en-US" sz="2800">
                <a:latin typeface="Limon S1" pitchFamily="2" charset="0"/>
              </a:rPr>
              <a:t>rfynþ  eGsáavaT½r&gt;&gt;&gt;&gt;&gt;&gt;&gt;&gt;&gt;&gt;&gt;&gt;&gt;&gt;&gt;&gt;&gt;&gt;&gt;&gt;&gt;&gt;&gt;&gt;&gt;&gt;&gt;&gt;&gt;&gt;&gt;&gt;&gt;&gt;&gt;&gt;&gt;&gt;&gt;&gt;&gt;&gt;&gt;&gt;&gt;&gt;cMnYn nigRbePT</a:t>
            </a:r>
          </a:p>
          <a:p>
            <a:pPr>
              <a:lnSpc>
                <a:spcPct val="70000"/>
              </a:lnSpc>
            </a:pPr>
            <a:r>
              <a:rPr lang="en-US" sz="1200"/>
              <a:t>COMPACTEUR</a:t>
            </a:r>
            <a:r>
              <a:rPr lang="en-US" sz="2800">
                <a:latin typeface="Limon S1" pitchFamily="2" charset="0"/>
              </a:rPr>
              <a:t>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……….       </a:t>
            </a:r>
            <a:r>
              <a:rPr lang="en-US" sz="2800">
                <a:latin typeface="Limon S1" pitchFamily="2" charset="0"/>
              </a:rPr>
              <a:t>cMnYn nigRbePT  epSg²&gt;&gt;&gt;&gt;&gt;&gt;&gt;&gt;&gt;&gt;&gt;&gt;&gt;&gt;&gt;&gt;&gt;&gt;&gt;&gt;&gt;&gt;&gt;&gt;&gt;&gt;&gt;&gt;&gt;&gt;&gt;&gt;&gt;&gt;&gt;&gt;&gt;&gt;&gt;&gt;&gt;&gt;&gt;&gt;&gt;&gt;&gt;&gt;&gt;&gt;&gt;&gt;cMnYn nigRbePT</a:t>
            </a:r>
            <a:endParaRPr lang="fr-FR" sz="2800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cMnYnGñkcUlrYm&gt;&gt;&gt;&gt;&gt;&gt;&gt;&gt;&gt;&gt;&gt;&gt;&gt;&gt;&gt;&gt;&gt;&gt;&gt;&gt;&gt;&gt;&gt;&gt;&gt;&gt;&gt;&gt;&gt;&gt;&gt;&gt;&gt;&gt;&gt;&gt;&gt;&gt;&gt;&gt;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………………………</a:t>
            </a:r>
            <a:r>
              <a:rPr lang="en-US" sz="2800">
                <a:latin typeface="Limon S1" pitchFamily="2" charset="0"/>
              </a:rPr>
              <a:t>nak;      RbFanRkum&gt;&gt;&gt;&gt;&gt;&gt;&gt;&gt;&gt;&gt;&gt;&gt;&gt;&gt;&gt;&gt;&gt;&gt;&gt;&gt;&gt;&gt;&gt;&gt;&gt;&gt;&gt;&gt;&gt;&gt;&gt;&gt;&gt;&gt;&gt;&gt;&gt;&gt;&gt;&gt;&gt;&gt;&gt;&gt;&gt;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    </a:t>
            </a:r>
            <a:r>
              <a:rPr lang="en-US" sz="2800">
                <a:latin typeface="Limon S1" pitchFamily="2" charset="0"/>
              </a:rPr>
              <a:t>nak;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cMnYnTVarfµI&gt;&gt;&gt;&gt;&gt;&gt;&gt;&gt;&gt;&gt;&gt;&gt;&gt;&gt;&gt;&gt;&gt;&gt;&gt;&gt;&gt;&gt;&gt;&gt;&gt;&gt;&gt;&gt;&gt;&gt;&gt;&gt;&gt;&gt;&gt;&gt;&gt;&gt;&gt;&gt;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……………………………</a:t>
            </a:r>
            <a:r>
              <a:rPr lang="en-US" sz="2800">
                <a:latin typeface="Limon S1" pitchFamily="2" charset="0"/>
              </a:rPr>
              <a:t>TVar     TMhMTVar&gt;&gt;&gt;&gt;&gt;&gt;&gt;&gt;&gt;&gt;&gt;&gt;&gt;&gt;&gt;&gt;&gt;&gt;&gt;&gt;&gt;&gt;&gt;&gt;&gt;&gt;&gt;&gt;&gt;&gt;&gt;&gt;&gt;&gt;&gt;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………………m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cMnYnvis b¤tMBk;maneFj&gt;&gt;&gt;&gt;&gt;&gt;&gt;&gt;&gt;&gt;&gt;&gt;&gt;&gt;&gt;&gt;&gt;&gt;&gt;&gt;&gt;&gt;&gt;&gt;&gt;&gt;&gt;&gt;&gt;&gt;&gt;&gt;&gt;&gt;&gt;&gt;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……………….</a:t>
            </a:r>
            <a:r>
              <a:rPr lang="en-US" sz="2800">
                <a:latin typeface="Limon S1" pitchFamily="2" charset="0"/>
              </a:rPr>
              <a:t>ray     viCÄmaRt&gt;&gt;&gt;&gt;&gt;&gt;&gt;&gt;&gt;&gt;&gt;&gt;&gt;&gt;&gt;&gt;&gt;&gt;&gt;&gt;&gt;&gt;&gt;&gt;&gt;&gt;&gt;&gt;&gt;&gt;&gt;&gt;&gt;&gt;&gt;&gt;&gt;&gt;&gt;&gt;&gt;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………. mm</a:t>
            </a:r>
            <a:endParaRPr lang="fr-FR" sz="1400">
              <a:solidFill>
                <a:srgbClr val="002060"/>
              </a:solidFill>
              <a:latin typeface="Arial Unicode MS" pitchFamily="34" charset="-128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cMnYnRKIb&gt;&gt;&gt;&gt;&gt;&gt;&gt;&gt;&gt;&gt;&gt;&gt;&gt;&gt;&gt;&gt;&gt;&gt;&gt;&gt;&gt;&gt;&gt;&gt;&gt;&gt;&gt;&gt;&gt;&gt;&gt;&gt;&gt;&gt;&gt;&gt;&gt;&gt;&gt;&gt;&gt;&gt;&gt;&gt;&gt;&gt;&gt;&gt;&gt;&gt;&gt;&gt;&gt;&gt;&gt;&gt;&gt;&gt;&gt;ray RbePT&gt;&gt;&gt;&gt;&gt;&gt;&gt;&gt;&gt;&gt;&gt;&gt;&gt;&gt;&gt;&gt;&gt;&gt;&gt;&gt;&gt;&gt;bnßyel,Ón&gt;&gt;&gt;&gt;&gt;&gt;&gt;&gt;&gt;&gt;&gt;&gt;&gt;&gt;&gt;&gt;&gt;&gt;&gt;&gt;&gt;&gt;&gt;</a:t>
            </a:r>
            <a:endParaRPr lang="pt-PT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r:gekAs‘U &gt;&gt;&gt;&gt;&gt;&gt;&gt;&gt;&gt;&gt;&gt;&gt;&gt;&gt;&gt;&gt;&gt;&gt;&gt;&gt;&gt;&gt;&gt;                 RbEvg&gt;&gt;&gt;&gt;&gt;&gt;&gt;&gt;&gt;&gt;&gt;&gt;&gt;&gt;&gt;&gt;&gt;&gt;&gt;&gt;&gt;&gt;&gt;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m</a:t>
            </a:r>
            <a:r>
              <a:rPr lang="pt-PT" sz="2800">
                <a:latin typeface="Limon S1" pitchFamily="2" charset="0"/>
              </a:rPr>
              <a:t>                      TTwg&gt;&gt;&gt;&gt;&gt;&gt;&gt;&gt;&gt;&gt;&gt;&gt;&gt;&gt;&gt;&gt;&gt;&gt;&gt;&gt;&gt;&gt;&gt;&gt;&gt;&gt;&gt;&gt;&gt;&gt;&gt;&gt;&gt;&gt;&gt;&gt;&gt;&gt;&gt;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cm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kMras;&gt;&gt;&gt;&gt;&gt;&gt;&gt;&gt;&gt;&gt;&gt;&gt;&gt;&gt;&gt;&gt;&gt;&gt;&gt;&gt;&gt;&gt;&gt;&gt;&gt;&gt;&gt;&gt;&gt;&gt;&gt;&gt;&gt;&gt;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mm</a:t>
            </a:r>
            <a:r>
              <a:rPr lang="pt-PT" sz="2800">
                <a:latin typeface="Limon S1" pitchFamily="2" charset="0"/>
              </a:rPr>
              <a:t>                                                  RbePTP¢ab;&gt;&gt;&gt;&gt;&gt;&gt;&gt;&gt;&gt;&gt;&gt;&gt;&gt;&gt;&gt;&gt;&gt;&gt;&gt;&gt;&gt;&gt;&gt;&gt;&gt;&gt;&gt;&gt;&gt;&gt;&gt;&gt;&gt;&gt;&gt;&gt;&gt;&gt;&gt;&gt;&gt;&gt;&gt;&gt;&gt;&gt;&gt;&gt;&gt;&gt;&gt;&gt;&gt;&gt;&gt;&gt;&gt;&gt;&gt;&gt;&gt;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fñaMBN_dMbUg&gt;&gt;&gt;&gt;&gt;&gt;&gt;&gt;&gt;&gt;&gt;&gt;&gt;&gt;&gt;&gt;&gt;&gt;&gt;&gt;&gt;&gt;&gt;&gt;&gt;&gt;&gt;&gt;&gt;&gt;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..........kg</a:t>
            </a:r>
            <a:r>
              <a:rPr lang="pt-PT" sz="2800">
                <a:latin typeface="Limon S1" pitchFamily="2" charset="0"/>
              </a:rPr>
              <a:t> fñaMBN_bBa©b;&gt;&gt;&gt;&gt;&gt;&gt;&gt;&gt;&gt;&gt;&gt;&gt;&gt;&gt;&gt;&gt;&gt;&gt;&gt;&gt;&gt;&gt;&gt;&gt;&gt;&gt;&gt;&gt;&gt;&gt;&gt;&gt;&gt;&gt;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.........kg</a:t>
            </a:r>
            <a:r>
              <a:rPr lang="pt-PT" sz="2800">
                <a:latin typeface="Limon S1" pitchFamily="2" charset="0"/>
              </a:rPr>
              <a:t> Twklay&gt;&gt;&gt;&gt;&gt;&gt;&gt;&gt;&gt;&gt;&gt;&gt;&gt;&gt;&gt;&gt;&gt;&gt;&gt;&gt;&gt;&gt;&gt;&gt;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........kg</a:t>
            </a:r>
            <a:endParaRPr lang="en-US" sz="1400">
              <a:latin typeface="Arial Unicode MS" pitchFamily="34" charset="-128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CeNþIr nigbgáan;éd&gt;&gt;&gt;&gt;&gt;&gt;&gt;&gt;&gt;&gt;&gt;&gt;&gt;&gt;&gt;&gt;&gt;&gt;&gt;&gt;&gt;&gt;&gt;&gt;&gt;&gt;&gt;&gt;&gt;&gt;&gt;&gt;&gt;&gt;&gt;&gt;&gt;&gt;&gt;&gt;&gt;&gt;&gt;&gt;&gt;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T</a:t>
            </a:r>
            <a:endParaRPr lang="fr-FR" sz="1400">
              <a:solidFill>
                <a:srgbClr val="002060"/>
              </a:solidFill>
              <a:latin typeface="Arial Unicode MS" pitchFamily="34" charset="-128"/>
            </a:endParaRPr>
          </a:p>
          <a:p>
            <a:r>
              <a:rPr lang="fr-FR" sz="1200">
                <a:solidFill>
                  <a:srgbClr val="002060"/>
                </a:solidFill>
                <a:latin typeface="Constantia" pitchFamily="18" charset="0"/>
              </a:rPr>
              <a:t>              </a:t>
            </a:r>
          </a:p>
        </p:txBody>
      </p:sp>
      <p:sp>
        <p:nvSpPr>
          <p:cNvPr id="253957" name="ZoneTexte 7"/>
          <p:cNvSpPr txBox="1">
            <a:spLocks noChangeArrowheads="1"/>
          </p:cNvSpPr>
          <p:nvPr/>
        </p:nvSpPr>
        <p:spPr bwMode="auto">
          <a:xfrm>
            <a:off x="214313" y="-17145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Limon S1" pitchFamily="2" charset="0"/>
              </a:rPr>
              <a:t>slakb½RtvaytémøkargarsMNg;edaHTwkmYy</a:t>
            </a:r>
            <a:endParaRPr lang="fr-FR" sz="3200" b="1" u="sng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39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3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3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3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3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3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3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39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39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39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39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39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39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39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395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5395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395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5395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395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5395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53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253956" grpId="0" build="allAtOnce" animBg="1"/>
      <p:bldP spid="25395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FBCC7F-6847-4916-BA5B-ADA629A8C992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4980" name="ZoneTexte 6"/>
          <p:cNvSpPr txBox="1">
            <a:spLocks noChangeArrowheads="1"/>
          </p:cNvSpPr>
          <p:nvPr/>
        </p:nvSpPr>
        <p:spPr bwMode="auto">
          <a:xfrm>
            <a:off x="0" y="0"/>
            <a:ext cx="9144000" cy="7259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fr-FR" sz="1200">
              <a:solidFill>
                <a:srgbClr val="002060"/>
              </a:solidFill>
              <a:latin typeface="Constantia" pitchFamily="18" charset="0"/>
            </a:endParaRPr>
          </a:p>
          <a:p>
            <a:pPr>
              <a:lnSpc>
                <a:spcPct val="70000"/>
              </a:lnSpc>
            </a:pP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éf¶GnþraKmn_&gt;&gt;&gt;&gt;&gt;&gt;&gt;&gt;&gt;&gt;&gt;&gt;&gt;&gt;&gt;&gt;&gt;&gt;&gt;&gt;&gt;&gt;&gt;&gt;&gt;&gt;&gt;&gt;&gt;                  ema:g&gt;&gt;&gt;&gt;&gt;&gt;&gt;&gt;&gt;&gt;&gt;&gt;&gt;&gt;&gt;&gt;            eQµaHbuKÁlikTTYlxusRtUvkargar&gt;&gt;&gt;&gt;&gt;&gt;&gt;&gt;&gt;&gt;&gt;&gt;&gt;&gt;&gt;&gt;&gt;&gt;&gt;&gt;&gt;&gt;&gt;&gt;&gt;&gt;&gt;&gt;&gt;&gt;&gt;&gt;&gt;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elxsMNg;&gt;&gt;&gt;&gt;&gt;&gt;&gt;&gt;&gt;&gt;&gt;&gt;&gt;&gt;&gt;&gt;&gt;&gt;&gt;&gt;&gt;&gt;&gt;&gt;&gt;&gt;&gt;&gt;&gt;&gt;&gt;&gt;&gt;&gt;&gt;&gt;&gt;&gt;&gt;&gt;&gt;&gt;&gt;&gt;RbePTsMNg; ¬TVarTwkTwk b¤lU¦	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TItaMg </a:t>
            </a:r>
            <a:r>
              <a:rPr lang="en-US" sz="1200"/>
              <a:t>GPS </a:t>
            </a:r>
            <a:r>
              <a:rPr lang="en-US" sz="2800">
                <a:latin typeface="Limon S1" pitchFamily="2" charset="0"/>
              </a:rPr>
              <a:t>G½kSrbs;sMNg;&gt;&gt;&gt;&gt;&gt;&gt;&gt;&gt;&gt;&gt;&gt;&gt;&gt;&gt;&gt;&gt;&gt;&gt;&gt;&gt;&gt;&gt;&gt;&gt;&gt;&gt;&gt;&gt;&gt;&gt;&gt;&gt;&gt;&gt;&gt;&gt;&gt;&gt;&gt;&gt;&gt;&gt;&gt;&gt;&gt;&gt;&gt;&gt;&gt;cMnYnTVarTwk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TMhMTVar&gt;&gt;&gt;&gt;&gt;&gt;&gt;&gt;&gt;&gt;&gt;&gt;&gt;&gt;&gt;&gt;&gt;&gt;&gt;&gt;&gt;&gt;&gt;&gt;&gt;&gt;&gt;&gt;&gt;&gt;&gt;&gt;&gt;&gt;&gt;&gt;&gt;&gt;&gt;&gt;&gt;&gt;&gt;&gt;&gt;&gt;&gt;&gt;&gt;&gt;&gt;&gt;&gt;&gt;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kalbriecäT nightßelxarbs;GñkTTYlxusRtUv ³</a:t>
            </a:r>
            <a:endParaRPr lang="fr-FR" sz="2800">
              <a:solidFill>
                <a:srgbClr val="002060"/>
              </a:solidFill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sz="2800" b="1" u="sng">
                <a:latin typeface="Limon S1" pitchFamily="2" charset="0"/>
              </a:rPr>
              <a:t>brimaNkargar</a:t>
            </a:r>
            <a:endParaRPr lang="en-US" sz="2800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brimaNebtugGarem:)a:nsµan&gt;&gt;&gt;&gt;&gt;&gt;&gt;&gt;&gt;&gt;&gt;&gt;&gt;&gt;&gt;&gt;&gt;&gt;&gt;&gt;&gt;&gt;&gt;&gt;&gt;&gt;&gt;&gt;&gt;&gt;&gt;&gt;&gt;&gt;&gt;&gt;&gt;&gt;&gt;&gt;&gt;&gt;&gt;&gt;&gt;&gt;&gt;&gt;&gt;&gt;&gt;&gt;&gt;&gt;&gt;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fr-FR" sz="1400">
                <a:latin typeface="Arial Unicode MS" pitchFamily="34" charset="-128"/>
              </a:rPr>
              <a:t>                </a:t>
            </a:r>
            <a:r>
              <a:rPr lang="fr-FR" sz="2800">
                <a:latin typeface="Limon S1" pitchFamily="2" charset="0"/>
              </a:rPr>
              <a:t>Edkebtug &gt;&gt;&gt;&gt;&gt;&gt;&gt;&gt;&gt;&gt;&gt;&gt;&gt;&gt;&gt;&gt;&gt;&gt;&gt;&gt;&gt;&gt;&gt;&gt;&gt;&gt;&gt;&gt;&gt;&gt;&gt;&gt;&gt;&gt;&gt;&gt;&gt;&gt;&gt;&gt;&gt;&gt;&gt;&gt;&gt;&gt;&gt;</a:t>
            </a:r>
            <a:r>
              <a:rPr lang="fr-FR" sz="1400">
                <a:latin typeface="Arial Unicode MS" pitchFamily="34" charset="-128"/>
              </a:rPr>
              <a:t>T </a:t>
            </a:r>
            <a:r>
              <a:rPr lang="fr-FR" sz="2800">
                <a:latin typeface="Limon S1" pitchFamily="2" charset="0"/>
              </a:rPr>
              <a:t>Edkebtug &gt;&gt;&gt;&gt;&gt;&gt;&gt;&gt;&gt;&gt;&gt;&gt;&gt;&gt;&gt;&gt;&gt;&gt;&gt;&gt;&gt;&gt;&gt;&gt;&gt;&gt;&gt;&gt;&gt;&gt;&gt;&gt;&gt;&gt;&gt;&gt;&gt;&gt;&gt;&gt;&gt;&gt;&gt;&gt;&gt;&gt;&gt;&gt;&gt;&gt;&gt;</a:t>
            </a:r>
            <a:r>
              <a:rPr lang="fr-FR" sz="1400">
                <a:latin typeface="Arial Unicode MS" pitchFamily="34" charset="-128"/>
              </a:rPr>
              <a:t>.............................T</a:t>
            </a:r>
            <a:r>
              <a:rPr lang="fr-FR" sz="2800">
                <a:latin typeface="Limon S1" pitchFamily="2" charset="0"/>
              </a:rPr>
              <a:t>                 l&gt;&gt;&gt;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karruHebtug&gt;&gt;&gt;&gt;&gt;&gt;&gt;&gt;&gt;&gt;&gt;&gt;&gt;&gt;&gt;&gt;&gt;&gt;&gt;&gt;&gt;&gt;&gt;&gt;&gt;&gt;&gt;&gt;&gt;&gt;&gt;&gt;&gt;&gt;&gt;&gt;&gt;&gt;&gt;&gt;&gt;&gt;&gt;&gt;&gt;&gt;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………………………m3</a:t>
            </a:r>
            <a:r>
              <a:rPr lang="en-US" sz="2800">
                <a:latin typeface="Limon S1" pitchFamily="2" charset="0"/>
              </a:rPr>
              <a:t>	   kat;Edk&gt;&gt;&gt;&gt;&gt;&gt;&gt;&gt;&gt;&gt;&gt;&gt;&gt;&gt;&gt;&gt;&gt;&gt;&gt;&gt;&gt;&gt;&gt;&gt;&gt;&gt;&gt;&gt;&gt;&gt;&gt;&gt;&gt;&gt;&gt;&gt;&gt;&gt;&gt;&gt;&gt;&gt;&gt;&gt;&gt;&gt;&gt;&gt;&gt;&gt;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T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karykecj&gt;&gt;&gt;&gt;&gt;&gt;&gt;&gt;&gt;&gt;&gt;&gt;&gt;&gt;&gt;&gt;&gt;&gt;&gt;&gt;&gt;&gt;&gt;&gt;&gt;&gt;&gt;&gt;&gt;&gt;&gt;&gt;&gt;&gt;&gt;&gt;&gt;&gt;&gt;&gt;&gt;&gt;&gt;&gt;&gt;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………………………m3</a:t>
            </a:r>
            <a:r>
              <a:rPr lang="en-US" sz="2800">
                <a:latin typeface="Limon S1" pitchFamily="2" charset="0"/>
              </a:rPr>
              <a:t>	   xSac;&gt;&gt;&gt;&gt;&gt;&gt;&gt;&gt;&gt;&gt;&gt;&gt;&gt;&gt;&gt;&gt;&gt;&gt;&gt;&gt;&gt;&gt;&gt;&gt;&gt;&gt;&gt;&gt;&gt;&gt;&gt;&gt;&gt;&gt;&gt;&gt;&gt;&gt;&gt;&gt;&gt;&gt;&gt;&gt;&gt;&gt;&gt;&gt;&gt;&gt;&gt;&gt;&gt;&gt;&gt;&gt;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m3</a:t>
            </a:r>
          </a:p>
          <a:p>
            <a:pPr>
              <a:lnSpc>
                <a:spcPct val="70000"/>
              </a:lnSpc>
            </a:pPr>
            <a:r>
              <a:rPr lang="en-US" sz="1400">
                <a:latin typeface="Arial Unicode MS" pitchFamily="34" charset="-128"/>
              </a:rPr>
              <a:t>4x6</a:t>
            </a:r>
            <a:r>
              <a:rPr lang="en-US" sz="2800">
                <a:latin typeface="Limon S1" pitchFamily="2" charset="0"/>
              </a:rPr>
              <a:t> </a:t>
            </a:r>
            <a:r>
              <a:rPr lang="en-US" sz="1400">
                <a:latin typeface="Arial Unicode MS" pitchFamily="34" charset="-128"/>
              </a:rPr>
              <a:t>............................................... …………………………...m3</a:t>
            </a:r>
            <a:r>
              <a:rPr lang="en-US" sz="2800">
                <a:latin typeface="Limon S1" pitchFamily="2" charset="0"/>
              </a:rPr>
              <a:t>	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rfynþEbn 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 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………………………</a:t>
            </a:r>
            <a:r>
              <a:rPr lang="en-US" sz="2800">
                <a:latin typeface="Limon S1" pitchFamily="2" charset="0"/>
              </a:rPr>
              <a:t>rfynþ          eGsáavaT½r&gt;&gt;&gt;&gt;&gt;&gt;&gt;&gt;&gt;&gt;&gt;&gt;&gt;&gt;&gt;&gt;&gt;&gt;&gt;&gt;&gt;&gt;&gt;&gt;&gt;&gt;&gt;&gt;&gt;&gt;cMnYn nigRbePT</a:t>
            </a:r>
          </a:p>
          <a:p>
            <a:pPr>
              <a:lnSpc>
                <a:spcPct val="70000"/>
              </a:lnSpc>
            </a:pPr>
            <a:r>
              <a:rPr lang="en-US" sz="1200"/>
              <a:t>COMPACTEUR</a:t>
            </a:r>
            <a:r>
              <a:rPr lang="en-US" sz="2800">
                <a:latin typeface="Limon S1" pitchFamily="2" charset="0"/>
              </a:rPr>
              <a:t>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……………………...</a:t>
            </a:r>
            <a:r>
              <a:rPr lang="en-US" sz="2800">
                <a:latin typeface="Limon S1" pitchFamily="2" charset="0"/>
              </a:rPr>
              <a:t>cMnYn nigRbePT          epSg²&gt;&gt;&gt;&gt;&gt;&gt;&gt;&gt;&gt;&gt;&gt;&gt;&gt;&gt;&gt;&gt;&gt;&gt;&gt;&gt;&gt;&gt;&gt;&gt;&gt;&gt;&gt;&gt;&gt;&gt;&gt;&gt;&gt;&gt;&gt;&gt;&gt;&gt;cMnYn nigRbePT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cMnYnGñkcUlrYm&gt;&gt;&gt;&gt;&gt;&gt;&gt;&gt;&gt;&gt;&gt;&gt;&gt;&gt;&gt;&gt;&gt;&gt;&gt;&gt;&gt;&gt;&gt;&gt;&gt;&gt;&gt;&gt;&gt;&gt;&gt;&gt;&gt;&gt;&gt;&gt;&gt;&gt;&gt;&gt;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……………………….</a:t>
            </a:r>
            <a:r>
              <a:rPr lang="en-US" sz="2800">
                <a:latin typeface="Limon S1" pitchFamily="2" charset="0"/>
              </a:rPr>
              <a:t>nak;            RbFanRkum&gt;&gt;&gt;&gt;&gt;&gt;&gt;&gt;&gt;&gt;&gt;&gt;&gt;&gt;&gt;&gt;&gt;&gt;&gt;&gt;&gt;&gt;&gt;&gt;&gt;&gt;&gt;&gt;&gt;&gt;&gt;&gt;&gt;&gt;&gt;&gt;&gt;&gt;&gt;&gt;&gt;&gt;&gt;&gt;&gt;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</a:t>
            </a:r>
            <a:r>
              <a:rPr lang="en-US" sz="2800">
                <a:latin typeface="Limon S1" pitchFamily="2" charset="0"/>
              </a:rPr>
              <a:t>nak;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cMnYnTVarfµI&gt;&gt;&gt;&gt;&gt;&gt;&gt;&gt;&gt;&gt;&gt;&gt;&gt;&gt;&gt;&gt;&gt;&gt;&gt;&gt;&gt;&gt;&gt;&gt;&gt;&gt;&gt;&gt;&gt;&gt;&gt;&gt;&gt;&gt;&gt;&gt;&gt;&gt;&gt;&gt;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…………………………….</a:t>
            </a:r>
            <a:r>
              <a:rPr lang="en-US" sz="2800">
                <a:latin typeface="Limon S1" pitchFamily="2" charset="0"/>
              </a:rPr>
              <a:t>TVar	TMhMTVar&gt;&gt;&gt;&gt;&gt;&gt;&gt;&gt;&gt;&gt;&gt;&gt;&gt;&gt;&gt;&gt;&gt;&gt;&gt;&gt;&gt;&gt;&gt;&gt;&gt;&gt;&gt;&gt;&gt;&gt;&gt;&gt;&gt;&gt;&gt;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……………..m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cMnYnvis b¤tMBk;maneFj&gt;&gt;&gt;&gt;&gt;&gt;&gt;&gt;&gt;&gt;&gt;&gt;&gt;&gt;&gt;&gt;&gt;&gt;&gt;&gt;&gt;&gt;&gt;&gt;&gt;&gt;&gt;&gt;&gt;&gt;&gt;&gt;&gt;&gt;&gt;&gt;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………………..</a:t>
            </a:r>
            <a:r>
              <a:rPr lang="en-US" sz="2800">
                <a:latin typeface="Limon S1" pitchFamily="2" charset="0"/>
              </a:rPr>
              <a:t>ray           viCÄmaRt&gt;&gt;&gt;&gt;&gt;&gt;&gt;&gt;&gt;&gt;&gt;&gt;&gt;&gt;&gt;&gt;&gt;&gt;&gt;&gt;&gt;&gt;&gt;&gt;&gt;&gt;&gt;&gt;&gt;&gt;&gt;&gt;&gt;&gt;&gt;&gt;&gt;&gt;&gt;&gt;&gt;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……….mm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cMnYnRKIb&gt;&gt;&gt;&gt;&gt;&gt;&gt;&gt;&gt;&gt;&gt;&gt;&gt;&gt;&gt;&gt;&gt;&gt;&gt;&gt;&gt;&gt;&gt;&gt;&gt;&gt;&gt;&gt;&gt;&gt;&gt;&gt;&gt;&gt;&gt;&gt;&gt;&gt;&gt;&gt;&gt;&gt;&gt;&gt;&gt;&gt;&gt;&gt;&gt;&gt;&gt;&gt;&gt;&gt;&gt;&gt;&gt;&gt;&gt;ray               RbePT&gt;&gt;&gt;&gt;&gt;&gt;&gt;&gt;&gt;&gt;&gt;&gt;&gt;&gt;&gt;&gt;&gt;&gt;&gt;&gt;&gt;&gt;                 bnßyel,Ón&gt;&gt;&gt;&gt;&gt;&gt;&gt;&gt;&gt;&gt;&gt;&gt;&gt;&gt;&gt;&gt;&gt;&gt;&gt;&gt;&gt;&gt;&gt;</a:t>
            </a:r>
            <a:endParaRPr lang="pt-PT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r:gekAs‘U &gt;&gt;&gt;&gt;&gt;&gt;&gt;&gt;&gt;&gt;&gt;&gt;&gt;&gt;&gt;&gt;&gt;&gt;&gt;&gt;&gt;&gt;&gt;RbEvg&gt;&gt;&gt;&gt;&gt;&gt;&gt;&gt;&gt;&gt;&gt;&gt;&gt;&gt;&gt;&gt;&gt;&gt;&gt;&gt;&gt;&gt;&gt;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m</a:t>
            </a:r>
            <a:r>
              <a:rPr lang="pt-PT" sz="2800">
                <a:latin typeface="Limon S1" pitchFamily="2" charset="0"/>
              </a:rPr>
              <a:t>&gt;&gt;&gt;&gt;&gt;&gt;&gt;&gt;&gt;&gt;&gt;&gt;&gt;&gt;&gt;&gt;&gt;&gt;&gt;&gt;&gt;&gt;&gt;&gt;&gt;&gt;          TTwg&gt;&gt;&gt;&gt;&gt;&gt;&gt;&gt;&gt;&gt;&gt;&gt;&gt;&gt;&gt;&gt;&gt;&gt;&gt;&gt;&gt;&gt;&gt;&gt;&gt;&gt;&gt;&gt;&gt;&gt;&gt;&gt;&gt;&gt;&gt;&gt;&gt;&gt;&gt;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cm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kMras;&gt;&gt;&gt;&gt;&gt;&gt;&gt;&gt;&gt;&gt;&gt;&gt;&gt;&gt;&gt;&gt;&gt;&gt;&gt;&gt;&gt;&gt;&gt;&gt;&gt;&gt;&gt;&gt;&gt;&gt;&gt;&gt;&gt;&gt;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mm</a:t>
            </a:r>
            <a:r>
              <a:rPr lang="pt-PT" sz="2800">
                <a:latin typeface="Limon S1" pitchFamily="2" charset="0"/>
              </a:rPr>
              <a:t>                                                       RbePTP¢ab;&gt;&gt;&gt;&gt;&gt;&gt;&gt;&gt;&gt;&gt;&gt;&gt;&gt;&gt;&gt;&gt;&gt;&gt;&gt;&gt;&gt;&gt;&gt;&gt;&gt;&gt;&gt;&gt;&gt;&gt;&gt;&gt;&gt;&gt;&gt;&gt;&gt;&gt;&gt;&gt;&gt;&gt;&gt;&gt;&gt;&gt;&gt;&gt;&gt;&gt;&gt;&gt;&gt;&gt;&gt;&gt;&gt;&gt;&gt;&gt;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fñaMBN_dMbUg&gt;&gt;&gt;&gt;&gt;&gt;&gt;&gt;&gt;&gt;&gt;&gt;&gt;&gt;&gt;&gt;&gt;&gt;&gt;&gt;&gt;&gt;&gt;&gt;&gt;&gt;&gt;&gt;&gt;&gt;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kg</a:t>
            </a:r>
            <a:r>
              <a:rPr lang="pt-PT" sz="2800">
                <a:latin typeface="Limon S1" pitchFamily="2" charset="0"/>
              </a:rPr>
              <a:t>               fñaMBN_bBa©b;&gt;&gt;&gt;&gt;&gt;&gt;&gt;&gt;&gt;&gt;&gt;&gt;&gt;&gt;&gt;&gt;&gt;&gt;&gt;&gt;&gt;&gt;&gt;&gt;&gt;&gt;&gt;&gt;&gt;&gt;&gt;&gt;&gt;&gt;kg                  Twklay&gt;&gt;&gt;&gt;&gt;&gt;&gt;&gt;&gt;&gt;&gt;&gt;&gt;&gt;&gt;&gt;&gt;&gt;&gt;&gt;&gt;&gt;&gt;&gt;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kg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CeNþIr nigbgáan;éd&gt;&gt;&gt;&gt;&gt;&gt;&gt;&gt;&gt;&gt;&gt;&gt;&gt;&gt;&gt;&gt;&gt;&gt;&gt;&gt;&gt;&gt;&gt;&gt;&gt;&gt;&gt;&gt;&gt;&gt;&gt;&gt;&gt;&gt;&gt;&gt;&gt;&gt;&gt;&gt;&gt;&gt;&gt;&gt;&gt;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T</a:t>
            </a:r>
            <a:r>
              <a:rPr lang="fr-FR" sz="1400">
                <a:solidFill>
                  <a:srgbClr val="002060"/>
                </a:solidFill>
                <a:latin typeface="Arial Unicode MS" pitchFamily="34" charset="-128"/>
              </a:rPr>
              <a:t> </a:t>
            </a:r>
            <a:r>
              <a:rPr lang="fr-FR" sz="1200">
                <a:solidFill>
                  <a:srgbClr val="002060"/>
                </a:solidFill>
                <a:latin typeface="Constantia" pitchFamily="18" charset="0"/>
              </a:rPr>
              <a:t>  </a:t>
            </a:r>
          </a:p>
          <a:p>
            <a:pPr>
              <a:lnSpc>
                <a:spcPct val="70000"/>
              </a:lnSpc>
            </a:pPr>
            <a:r>
              <a:rPr lang="fr-FR" sz="1200">
                <a:solidFill>
                  <a:srgbClr val="002060"/>
                </a:solidFill>
                <a:latin typeface="Constantia" pitchFamily="18" charset="0"/>
              </a:rPr>
              <a:t>           </a:t>
            </a:r>
          </a:p>
        </p:txBody>
      </p:sp>
      <p:sp>
        <p:nvSpPr>
          <p:cNvPr id="254981" name="ZoneTexte 7"/>
          <p:cNvSpPr txBox="1">
            <a:spLocks noChangeArrowheads="1"/>
          </p:cNvSpPr>
          <p:nvPr/>
        </p:nvSpPr>
        <p:spPr bwMode="auto">
          <a:xfrm>
            <a:off x="247650" y="-17145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Limon S1" pitchFamily="2" charset="0"/>
              </a:rPr>
              <a:t>esckþIraykarN_kargar)aneFVIsMNg;edaHTwkmYy</a:t>
            </a:r>
            <a:endParaRPr lang="fr-FR" sz="3200" b="1" u="sng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49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4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4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4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4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49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49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49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49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49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49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49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49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49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49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49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549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498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5498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498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5498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54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254980" grpId="0" build="allAtOnce" animBg="1"/>
      <p:bldP spid="254981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1219200" y="2811463"/>
            <a:ext cx="6705600" cy="15557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PT" sz="96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sMNg;edImRbLayem</a:t>
            </a:r>
            <a:endParaRPr lang="fr-FR" sz="9600" b="1">
              <a:effectLst>
                <a:outerShdw blurRad="38100" dist="38100" dir="2700000" algn="tl">
                  <a:srgbClr val="FFFFFF"/>
                </a:outerShdw>
              </a:effectLst>
              <a:latin typeface="Limon S1" pitchFamily="2" charset="0"/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71550" y="187325"/>
            <a:ext cx="7239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3059113" y="1227138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D2A7C-45A6-4DA1-A242-1B9BCEF235FE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57027" name="Picture 2" descr="G:\Scan000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836613"/>
            <a:ext cx="5370512" cy="5962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00113" y="0"/>
            <a:ext cx="7239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5724525" y="908050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6053138" y="1844675"/>
            <a:ext cx="262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t-PT" sz="4400" b="1" u="sng">
                <a:latin typeface="Limon S1" pitchFamily="2" charset="0"/>
              </a:rPr>
              <a:t>sMNg;edImRbLayem</a:t>
            </a:r>
            <a:endParaRPr lang="en-US" sz="4400" b="1" u="sng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73077-A28E-4B9D-9621-5D668607C44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58051" name="Picture 3" descr="Scan01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250" y="1295400"/>
            <a:ext cx="8134350" cy="5140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8054" name="Text Box 4"/>
          <p:cNvSpPr txBox="1">
            <a:spLocks noChangeArrowheads="1"/>
          </p:cNvSpPr>
          <p:nvPr/>
        </p:nvSpPr>
        <p:spPr bwMode="auto">
          <a:xfrm>
            <a:off x="2339975" y="1268413"/>
            <a:ext cx="47323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3600" b="1" u="sng">
                <a:latin typeface="Limon S1" pitchFamily="2" charset="0"/>
              </a:rPr>
              <a:t>vaytémøKuNPaBk,alsMNg;</a:t>
            </a:r>
            <a:endParaRPr lang="fr-FR" sz="3600" b="1" u="sng">
              <a:latin typeface="Limon S1" pitchFamily="2" charset="0"/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00113" y="0"/>
            <a:ext cx="7239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2051050" y="549275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4970463" y="549275"/>
            <a:ext cx="262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t-PT" sz="4400" b="1" u="sng">
                <a:latin typeface="Limon S1" pitchFamily="2" charset="0"/>
              </a:rPr>
              <a:t>sMNg;edImRbLayem</a:t>
            </a:r>
            <a:endParaRPr lang="en-US" sz="4400" b="1" u="sng">
              <a:latin typeface="Limon S1" pitchFamily="2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455863" y="2133600"/>
            <a:ext cx="1150937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2411413" y="2205038"/>
            <a:ext cx="6061075" cy="2447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2411413" y="2133600"/>
            <a:ext cx="5761037" cy="287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411413" y="2492375"/>
            <a:ext cx="5761037" cy="287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2411413" y="2852738"/>
            <a:ext cx="5761037" cy="2873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2411413" y="3213100"/>
            <a:ext cx="5761037" cy="287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2411413" y="3573463"/>
            <a:ext cx="5761037" cy="2873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2411413" y="3933825"/>
            <a:ext cx="5761037" cy="287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2411413" y="4287838"/>
            <a:ext cx="5761037" cy="317500"/>
          </a:xfrm>
          <a:prstGeom prst="rect">
            <a:avLst/>
          </a:prstGeom>
          <a:solidFill>
            <a:srgbClr val="ED97A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2843213" y="4941888"/>
            <a:ext cx="1800225" cy="431800"/>
          </a:xfrm>
          <a:prstGeom prst="rect">
            <a:avLst/>
          </a:prstGeom>
          <a:solidFill>
            <a:srgbClr val="ED97A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2411413" y="5661025"/>
            <a:ext cx="5761037" cy="315913"/>
          </a:xfrm>
          <a:prstGeom prst="rect">
            <a:avLst/>
          </a:prstGeom>
          <a:solidFill>
            <a:srgbClr val="ED97A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2363788" y="2079625"/>
            <a:ext cx="55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b="1">
                <a:solidFill>
                  <a:schemeClr val="tx2"/>
                </a:solidFill>
                <a:latin typeface="Limon S1" pitchFamily="2" charset="0"/>
              </a:rPr>
              <a:t>sMNg;fµI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1908175" y="2420938"/>
            <a:ext cx="286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just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sMNg;dMeNIrkarKuNPaBl¥ nigEfTaMRtwmRtUv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1908175" y="2708275"/>
            <a:ext cx="364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just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sMNg;dMeNIrkar manKuNPaB b:uEnþkarEfTaMminCaTIeBjcitþ</a:t>
            </a:r>
            <a:r>
              <a:rPr lang="en-US" sz="2400">
                <a:latin typeface="Limon S1" pitchFamily="2" charset="0"/>
              </a:rPr>
              <a:t> </a:t>
            </a:r>
            <a:endParaRPr lang="en-US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1908175" y="3141663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sMNg;dMeNIrkar Gt;EfTaM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1924050" y="3467100"/>
            <a:ext cx="452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sMNg;dMeNIrkar b:uEnþKuNPaBrcnasm&lt;½nGn; ¬ebtug exOn TVar nigRKIb l&gt;&gt;&gt;¦</a:t>
            </a:r>
            <a:r>
              <a:rPr lang="en-US" sz="2400">
                <a:latin typeface="Limon S1" pitchFamily="2" charset="0"/>
              </a:rPr>
              <a:t> </a:t>
            </a:r>
            <a:endParaRPr lang="en-US"/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1908175" y="3860800"/>
            <a:ext cx="333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sMNg;dMeNIrkar b:uEnþCaTUeTA KuNPaBxUcQaneTAmux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1908175" y="4149725"/>
            <a:ext cx="429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000" b="1">
                <a:solidFill>
                  <a:schemeClr val="accent1"/>
                </a:solidFill>
                <a:latin typeface="Limon S1" pitchFamily="2" charset="0"/>
              </a:rPr>
              <a:t>sMNg;KµanRKIb ¬xUc¦ b¤Gt;TVar ¬xUc¦ ebtugcas; b¤swk b¤eRbHEpñksMxan</a:t>
            </a:r>
            <a:r>
              <a:rPr lang="en-US" sz="2400">
                <a:solidFill>
                  <a:schemeClr val="accent1"/>
                </a:solidFill>
                <a:latin typeface="Limon S1" pitchFamily="2" charset="0"/>
              </a:rPr>
              <a:t>;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2339975" y="4941888"/>
            <a:ext cx="164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000" b="1">
                <a:solidFill>
                  <a:schemeClr val="accent1"/>
                </a:solidFill>
                <a:latin typeface="Limon S1" pitchFamily="2" charset="0"/>
              </a:rPr>
              <a:t>eFVIeLIgvijTaMgRsug</a:t>
            </a:r>
            <a:endParaRPr lang="en-US" sz="2000" b="1">
              <a:solidFill>
                <a:schemeClr val="accent1"/>
              </a:solidFill>
            </a:endParaRP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1908175" y="5608638"/>
            <a:ext cx="1887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000" b="1">
                <a:solidFill>
                  <a:schemeClr val="accent1"/>
                </a:solidFill>
                <a:latin typeface="Limon S1" pitchFamily="2" charset="0"/>
              </a:rPr>
              <a:t>sMNg;ElgeRbI ebtugxUc</a:t>
            </a:r>
            <a:endParaRPr lang="en-US" sz="2000" b="1">
              <a:solidFill>
                <a:schemeClr val="accent1"/>
              </a:solidFill>
            </a:endParaRP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971550" y="2636838"/>
            <a:ext cx="360363" cy="3313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WordArt 33"/>
          <p:cNvSpPr>
            <a:spLocks noChangeArrowheads="1" noChangeShapeType="1" noTextEdit="1"/>
          </p:cNvSpPr>
          <p:nvPr/>
        </p:nvSpPr>
        <p:spPr bwMode="auto">
          <a:xfrm rot="-5400000">
            <a:off x="1162050" y="3035300"/>
            <a:ext cx="92392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6350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sMNg;dMeNIrkar</a:t>
            </a:r>
          </a:p>
        </p:txBody>
      </p:sp>
      <p:sp>
        <p:nvSpPr>
          <p:cNvPr id="20514" name="WordArt 34"/>
          <p:cNvSpPr>
            <a:spLocks noChangeArrowheads="1" noChangeShapeType="1" noTextEdit="1"/>
          </p:cNvSpPr>
          <p:nvPr/>
        </p:nvSpPr>
        <p:spPr bwMode="auto">
          <a:xfrm rot="-5400000">
            <a:off x="1066800" y="4811713"/>
            <a:ext cx="111442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6350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sMNg;mindMeNIrkar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8054" grpId="0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  <p:bldP spid="20501" grpId="0" animBg="1"/>
      <p:bldP spid="20502" grpId="0" animBg="1"/>
      <p:bldP spid="20503" grpId="0"/>
      <p:bldP spid="20504" grpId="0"/>
      <p:bldP spid="20505" grpId="0"/>
      <p:bldP spid="20506" grpId="0"/>
      <p:bldP spid="20507" grpId="0"/>
      <p:bldP spid="20508" grpId="0"/>
      <p:bldP spid="20509" grpId="0"/>
      <p:bldP spid="20510" grpId="0"/>
      <p:bldP spid="20511" grpId="0"/>
      <p:bldP spid="20512" grpId="0" animBg="1"/>
      <p:bldP spid="20513" grpId="0" animBg="1"/>
      <p:bldP spid="205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BE65A-6926-4DAB-8E4D-1B80612A7777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Espace réservé du numéro de diapositive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7F6922F-75E8-4915-BFB4-E782598E7706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9077" name="ZoneTexte 6"/>
          <p:cNvSpPr txBox="1">
            <a:spLocks noChangeArrowheads="1"/>
          </p:cNvSpPr>
          <p:nvPr/>
        </p:nvSpPr>
        <p:spPr bwMode="auto">
          <a:xfrm>
            <a:off x="0" y="0"/>
            <a:ext cx="9144000" cy="6946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fr-FR" sz="1200">
              <a:solidFill>
                <a:srgbClr val="002060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Limon S1" pitchFamily="2" charset="0"/>
              </a:rPr>
              <a:t>éf¶GnþraKmn_&gt;&gt;&gt;&gt;&gt;&gt;&gt;&gt;&gt;&gt;&gt;&gt;&gt;&gt;&gt;&gt;&gt;&gt;&gt;&gt;&gt;&gt;&gt;&gt;&gt;&gt;&gt;&gt;&gt;                 ema:g&gt;&gt;&gt;&gt;&gt;&gt;&gt;&gt;&gt;&gt;&gt;&gt;&gt;&gt;&gt;&gt;      eQµaHbuKÁlikTTYlxusRtUvkargar&gt;&gt;&gt;&gt;&gt;&gt;&gt;&gt;&gt;&gt;&gt;&gt;&gt;&gt;&gt;&gt;&gt;&gt;&gt;&gt;&gt;&gt;&gt;&gt;&gt;&gt;&gt;&gt;&gt;&gt;&gt;&gt;&gt;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Limon S1" pitchFamily="2" charset="0"/>
              </a:rPr>
              <a:t>elxsMNg;&gt;&gt;&gt;&gt;&gt;&gt;&gt;&gt;&gt;&gt;&gt;&gt;&gt;&gt;&gt;&gt;&gt;&gt;&gt;&gt;&gt;&gt;&gt;&gt;&gt;&gt;&gt;&gt;&gt;&gt;&gt;&gt;&gt;&gt;&gt;&gt;&gt;&gt;&gt;&gt;&gt;&gt;&gt;&gt;                                RbePTsMNg; ¬TVarTwkb¤lU¦</a:t>
            </a:r>
            <a:r>
              <a:rPr lang="en-US" sz="1400">
                <a:latin typeface="Arial Unicode MS" pitchFamily="34" charset="-128"/>
              </a:rPr>
              <a:t>……………………………….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Limon S1" pitchFamily="2" charset="0"/>
              </a:rPr>
              <a:t>TItaMg </a:t>
            </a:r>
            <a:r>
              <a:rPr lang="en-US" sz="1200"/>
              <a:t>GPS</a:t>
            </a:r>
            <a:r>
              <a:rPr lang="en-US" sz="2800">
                <a:latin typeface="Limon S1" pitchFamily="2" charset="0"/>
              </a:rPr>
              <a:t> G½kSrbs;sMNg;&gt;&gt;&gt;&gt;&gt;&gt;&gt;&gt;&gt;&gt;&gt;&gt;&gt;&gt;&gt;&gt;&gt;&gt;&gt;&gt;&gt;&gt;&gt;&gt;&gt;&gt;&gt;&gt;&gt;&gt;&gt;&gt;&gt;&gt;&gt;&gt;&gt;&gt;&gt;&gt;&gt;&gt;&gt;&gt;&gt;&gt;&gt;&gt;&gt;      cMnYnTVarTwk</a:t>
            </a:r>
            <a:r>
              <a:rPr lang="en-US" sz="1400">
                <a:latin typeface="Arial Unicode MS" pitchFamily="34" charset="-128"/>
              </a:rPr>
              <a:t>…………………………………………………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Limon S1" pitchFamily="2" charset="0"/>
              </a:rPr>
              <a:t>TMhMTVar&gt;&gt;&gt;&gt;&gt;&gt;&gt;&gt;&gt;&gt;&gt;&gt;&gt;&gt;&gt;&gt;&gt;&gt;&gt;&gt;&gt;&gt;&gt;&gt;&gt;&gt;&gt;&gt;&gt;&gt;&gt;&gt;&gt;&gt;&gt;&gt;&gt;&gt;&gt;&gt;&gt;&gt;&gt;&gt;&gt;&gt;&gt;&gt;&gt;&gt;&gt;&gt;&gt;&gt;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endParaRPr lang="fr-FR" sz="1400">
              <a:solidFill>
                <a:srgbClr val="002060"/>
              </a:solidFill>
              <a:latin typeface="Arial Unicode MS" pitchFamily="34" charset="-128"/>
            </a:endParaRPr>
          </a:p>
          <a:p>
            <a:r>
              <a:rPr lang="en-US" sz="2800">
                <a:latin typeface="Limon S1" pitchFamily="2" charset="0"/>
              </a:rPr>
              <a:t>KuNPaBTUeTAebtugGarem:rbs;sMNg;&gt;&gt;&gt;&gt;&gt;&gt;&gt;&gt;&gt;&gt;&gt;&gt;&gt;&gt;&gt;&gt;&gt;&gt;&gt;&gt;&gt;&gt;&gt;&gt;&gt;&gt;&gt;&gt;&gt;&gt;&gt;&gt;&gt;&gt;&gt;&gt;&gt;&gt;&gt;&gt;&gt;KuNPaBTUeTAfµerobEpñkmux&gt;&gt;&gt;&gt;&gt;&gt;&gt;&gt;&gt;&gt;&gt;&gt;&gt;&gt;&gt;&gt;&gt;&gt;&gt;&gt;&gt;&gt;&gt;&gt;&gt;&gt;&gt;&gt;&gt;&gt;&gt;&gt;&gt;&gt;&gt;&gt;&gt;&gt;&gt;&gt;</a:t>
            </a:r>
            <a:r>
              <a:rPr lang="en-US" sz="1200">
                <a:latin typeface="Arial Unicode MS" pitchFamily="34" charset="-128"/>
              </a:rPr>
              <a:t>…..</a:t>
            </a:r>
            <a:endParaRPr lang="en-US" sz="2800">
              <a:latin typeface="Limon S1" pitchFamily="2" charset="0"/>
            </a:endParaRPr>
          </a:p>
          <a:p>
            <a:r>
              <a:rPr lang="en-US" sz="2800">
                <a:latin typeface="Limon S1" pitchFamily="2" charset="0"/>
              </a:rPr>
              <a:t>KuNPaBTUeTAfµerobEpñkeRkay&gt;&gt;&gt;&gt;&gt;&gt;&gt;&gt;&gt;&gt;&gt;&gt;&gt;&gt;&gt;&gt;&gt;&gt;&gt;&gt;&gt;&gt;&gt;&gt;&gt;&gt;&gt;&gt;&gt;&gt;&gt;&gt;&gt;&gt;&gt;&gt;&gt;&gt;&gt;&gt;&gt;&gt;&gt;&gt;&gt;&gt;&gt;&gt;&gt;&gt;&gt;karmanTwkeRcaHeRkamsMNg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…..</a:t>
            </a:r>
            <a:endParaRPr lang="en-US" sz="2800">
              <a:latin typeface="Limon S1" pitchFamily="2" charset="0"/>
            </a:endParaRPr>
          </a:p>
          <a:p>
            <a:r>
              <a:rPr lang="en-US" sz="2800">
                <a:latin typeface="Limon S1" pitchFamily="2" charset="0"/>
              </a:rPr>
              <a:t>karmanTwkeRcaHrvagsøabCBa¢aMg nigTMnb;&gt;&gt;&gt;&gt;&gt;&gt;&gt;&gt;&gt;&gt;&gt;&gt;&gt;&gt;&gt;&gt;&gt;&gt;&gt;&gt;&gt;&gt;&gt;&gt;&gt;&gt;&gt;&gt;&gt;&gt;&gt;&gt;&gt;&gt;&gt;&gt;&gt;KuNPaBTUeTAkMral)atEpñkmux&gt;&gt;&gt;&gt;&gt;&gt;&gt;&gt;&gt;&gt;&gt;&gt;&gt;&gt;&gt;&gt;&gt;&gt;&gt;&gt;&gt;&gt;&gt;&gt;&gt;&gt;&gt;&gt;&gt;&gt;&gt;&gt;&gt;&gt;&gt;&gt;&gt;</a:t>
            </a:r>
          </a:p>
          <a:p>
            <a:r>
              <a:rPr lang="en-US" sz="2800">
                <a:latin typeface="Limon S1" pitchFamily="2" charset="0"/>
              </a:rPr>
              <a:t>KuNPaBTUeTAkMral)atEpñkeRkay&gt;&gt;&gt;&gt;&gt;&gt;&gt;&gt;&gt;&gt;&gt;&gt;&gt;&gt;&gt;&gt;&gt;&gt;&gt;&gt;&gt;&gt;&gt;&gt;&gt;&gt;&gt;&gt;&gt;&gt;&gt;&gt;&gt;&gt;&gt;&gt;&gt;&gt;&gt;&gt;&gt;&gt;&gt;&gt;&gt;&gt;&gt;KuNPaBTUeTAkMral)atkNþal&gt;&gt;&gt;&gt;&gt;&gt;&gt;&gt;&gt;&gt;&gt;&gt;&gt;&gt;&gt;&gt;&gt;&gt;&gt;&gt;&gt;&gt;&gt;&gt;&gt;&gt;&gt;&gt;&gt;&gt;&gt;&gt;&gt;&gt;&gt;&gt;&gt;&gt;&gt;&gt;&gt;&gt;</a:t>
            </a:r>
          </a:p>
          <a:p>
            <a:r>
              <a:rPr lang="en-US" sz="2800">
                <a:latin typeface="Limon S1" pitchFamily="2" charset="0"/>
              </a:rPr>
              <a:t>KuNPaBTUeTAkMralsMrab;ebIkbr&gt;&gt;&gt;&gt;&gt;&gt;&gt;&gt;&gt;&gt;&gt;&gt;&gt;&gt;&gt;&gt;&gt;&gt;&gt;&gt;&gt;&gt;&gt;&gt;&gt;&gt;&gt;&gt;&gt;&gt;&gt;&gt;&gt;&gt;&gt;&gt;&gt;&gt;&gt;&gt;&gt;&gt;&gt;&gt;&gt;&gt;&gt;&gt;&gt;&gt;KuNPaBTUeTAdIcak;bMeBjsøabCBa¢aMg&gt;&gt;&gt;&gt;&gt;&gt;&gt;&gt;&gt;&gt;&gt;&gt;&gt;&gt;&gt;&gt;&gt;&gt;&gt;&gt;&gt;&gt;&gt;&gt;&gt;&gt;&gt;&gt;&gt;&gt;</a:t>
            </a:r>
          </a:p>
          <a:p>
            <a:r>
              <a:rPr lang="en-US" sz="2800">
                <a:latin typeface="Limon S1" pitchFamily="2" charset="0"/>
              </a:rPr>
              <a:t>KuNPaBTUeTArbs;TVar&gt;&gt;&gt;&gt;&gt;&gt;&gt;&gt;&gt;&gt;&gt;&gt;&gt;&gt;&gt;&gt;&gt;&gt;&gt;&gt;&gt;&gt;&gt;&gt;&gt;&gt;&gt;&gt;&gt;&gt;&gt;&gt;&gt;&gt;&gt;&gt;&gt;&gt;&gt;&gt;&gt;&gt;&gt;&gt;&gt;&gt;&gt;&gt;&gt;&gt;&gt;&gt;&gt;&gt;&gt;&gt;&gt;&gt;&gt;&gt;&gt;&gt;&gt;&gt;&gt;KuNPaBTUeTArbs;RKIbsMrab;elIk&gt;&gt;&gt;&gt;&gt;&gt;&gt;&gt;&gt;&gt;&gt;&gt;&gt;&gt;&gt;&gt;&gt;&gt;&gt;&gt;&gt;&gt;&gt;&gt;&gt;&gt;&gt;&gt;&gt;&gt;&gt;&gt;&gt;&gt;&gt;&gt;&gt;&gt;&gt;&gt;</a:t>
            </a:r>
          </a:p>
          <a:p>
            <a:r>
              <a:rPr lang="en-US" sz="2800">
                <a:latin typeface="Limon S1" pitchFamily="2" charset="0"/>
              </a:rPr>
              <a:t>KuNPaBTUeTArbs;vis b¤tMBk;maneFµj&gt;&gt;&gt;&gt;&gt;&gt;&gt;&gt;&gt;&gt;&gt;&gt;&gt;&gt;&gt;&gt;&gt;&gt;&gt;&gt;&gt;&gt;&gt;&gt;&gt;&gt;&gt;&gt;&gt;&gt;&gt;&gt;&gt;&gt;&gt;&gt;&gt;&gt;&gt;&gt;&gt; KuNPaBTMnak;TMngTVar nigvis b¤tMBk;maneFµj&gt;&gt;&gt;&gt;&gt;&gt;&gt;&gt;&gt;&gt;&gt;&gt;&gt;&gt;&gt;&gt;&gt;&gt;&gt;&gt;&gt;</a:t>
            </a:r>
          </a:p>
          <a:p>
            <a:r>
              <a:rPr lang="en-US" sz="2800">
                <a:latin typeface="Limon S1" pitchFamily="2" charset="0"/>
              </a:rPr>
              <a:t>KuNPaBr:gTaMgGs;rbs;TVar&gt;&gt;&gt;&gt;&gt;&gt;&gt;&gt;&gt;&gt;&gt;&gt;&gt;&gt;&gt;&gt;&gt;&gt;&gt;&gt;&gt;&gt;&gt;&gt;&gt;&gt;&gt;&gt;&gt;&gt;&gt;&gt;&gt;&gt;&gt;&gt;&gt;&gt;&gt;&gt;&gt;&gt;&gt;&gt;&gt;&gt;&gt;&gt;&gt;&gt;&gt;&gt;&gt;&gt;&gt;&gt;&gt;&gt;KuNPaBTUeTAbgáan;éd CeNþIr l&gt;&gt;&gt;</a:t>
            </a:r>
            <a:r>
              <a:rPr lang="en-US" sz="1400">
                <a:latin typeface="Arial Unicode MS" pitchFamily="34" charset="-128"/>
              </a:rPr>
              <a:t>……………………..</a:t>
            </a:r>
            <a:endParaRPr lang="en-US" sz="2800">
              <a:latin typeface="Limon S1" pitchFamily="2" charset="0"/>
            </a:endParaRPr>
          </a:p>
          <a:p>
            <a:r>
              <a:rPr lang="en-US" sz="2800">
                <a:latin typeface="Limon S1" pitchFamily="2" charset="0"/>
              </a:rPr>
              <a:t>KuNPaBTUeTARKiHfµEpñkeRkamTwk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……………………….</a:t>
            </a:r>
            <a:endParaRPr lang="en-US" sz="2800">
              <a:latin typeface="Limon S1" pitchFamily="2" charset="0"/>
            </a:endParaRPr>
          </a:p>
          <a:p>
            <a:r>
              <a:rPr lang="en-US" sz="2800">
                <a:latin typeface="Limon S1" pitchFamily="2" charset="0"/>
              </a:rPr>
              <a:t>epSg²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…………………….....</a:t>
            </a:r>
            <a:endParaRPr lang="en-US" sz="2800">
              <a:latin typeface="Limon S1" pitchFamily="2" charset="0"/>
            </a:endParaRPr>
          </a:p>
          <a:p>
            <a:r>
              <a:rPr lang="en-US" sz="2800" b="1">
                <a:latin typeface="Limon S1" pitchFamily="2" charset="0"/>
              </a:rPr>
              <a:t>kt;sMKal; ³</a:t>
            </a:r>
            <a:r>
              <a:rPr lang="en-US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r>
              <a:rPr lang="en-US" sz="2800">
                <a:latin typeface="Limon S1" pitchFamily="2" charset="0"/>
              </a:rPr>
              <a:t>kalbriecäT nightßelxarbs;GñkTTYlxusRtUv ³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259078" name="ZoneTexte 7"/>
          <p:cNvSpPr txBox="1">
            <a:spLocks noChangeArrowheads="1"/>
          </p:cNvSpPr>
          <p:nvPr/>
        </p:nvSpPr>
        <p:spPr bwMode="auto">
          <a:xfrm>
            <a:off x="247650" y="-17145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Limon S1" pitchFamily="2" charset="0"/>
              </a:rPr>
              <a:t>slakb½RtvaytémøKuNPaBk,alsMNg;mYy</a:t>
            </a:r>
            <a:endParaRPr lang="fr-FR" sz="3200" b="1" u="sng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90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9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9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9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9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9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9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9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9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9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9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9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9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9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9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90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59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9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 animBg="1"/>
      <p:bldP spid="259077" grpId="0" build="allAtOnce" animBg="1"/>
      <p:bldP spid="25907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42EF6-2312-4CF0-883A-F14F4F69499F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60101" name="ZoneTexte 6"/>
          <p:cNvSpPr txBox="1">
            <a:spLocks noChangeArrowheads="1"/>
          </p:cNvSpPr>
          <p:nvPr/>
        </p:nvSpPr>
        <p:spPr bwMode="auto">
          <a:xfrm>
            <a:off x="0" y="0"/>
            <a:ext cx="9144000" cy="7000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r-FR" sz="1200">
              <a:solidFill>
                <a:srgbClr val="002060"/>
              </a:solidFill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endParaRPr lang="fr-FR" sz="1200">
              <a:solidFill>
                <a:srgbClr val="002060"/>
              </a:solidFill>
              <a:latin typeface="Constantia" pitchFamily="18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éf¶GnþraKmn_&gt;&gt;&gt;&gt;&gt;&gt;&gt;&gt;&gt;&gt;&gt;&gt;&gt;&gt;&gt;&gt;&gt;&gt;&gt;&gt;&gt;&gt;&gt;&gt;&gt;&gt;&gt;&gt;&gt;                 ema:g&gt;&gt;&gt;&gt;&gt;&gt;&gt;&gt;&gt;&gt;&gt;&gt;&gt;&gt;&gt;&gt;        eQµaHbuKÁlikTTYlxusRtUvkargar&gt;&gt;&gt;&gt;&gt;&gt;&gt;&gt;&gt;&gt;&gt;&gt;&gt;&gt;&gt;&gt;&gt;&gt;&gt;&gt;&gt;&gt;&gt;&gt;&gt;&gt;&gt;&gt;&gt;&gt;&gt;&gt;&gt;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elxsMNg;&gt;&gt;&gt;&gt;&gt;&gt;&gt;&gt;&gt;&gt;&gt;&gt;&gt;&gt;&gt;&gt;&gt;&gt;&gt;&gt;&gt;&gt;&gt;&gt;&gt;&gt;&gt;&gt;&gt;&gt;&gt;&gt;&gt;&gt;&gt;&gt;&gt;&gt;&gt;&gt;&gt;&gt;&gt;&gt;                                   RbePTsMNg; ¬TVarTwk b¤lU¦</a:t>
            </a:r>
            <a:r>
              <a:rPr lang="en-US" sz="1400">
                <a:latin typeface="Arial Unicode MS" pitchFamily="34" charset="-128"/>
              </a:rPr>
              <a:t>………………………….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TItaMg </a:t>
            </a:r>
            <a:r>
              <a:rPr lang="en-US" sz="1400">
                <a:latin typeface="Arial Unicode MS" pitchFamily="34" charset="-128"/>
              </a:rPr>
              <a:t>GPS</a:t>
            </a:r>
            <a:r>
              <a:rPr lang="en-US" sz="2800">
                <a:latin typeface="Limon S1" pitchFamily="2" charset="0"/>
              </a:rPr>
              <a:t> G½kSrbs;sMNg;&gt;&gt;&gt;&gt;&gt;&gt;&gt;&gt;&gt;&gt;&gt;&gt;&gt;&gt;&gt;&gt;&gt;&gt;&gt;&gt;&gt;&gt;&gt;&gt;&gt;&gt;&gt;&gt;&gt;&gt;&gt;&gt;&gt;&gt;&gt;&gt;&gt;&gt;&gt;&gt;&gt;&gt;&gt;&gt;&gt;&gt;&gt;&gt;&gt;        cMnYnTVarTwk</a:t>
            </a:r>
            <a:r>
              <a:rPr lang="en-US" sz="1400">
                <a:latin typeface="Arial Unicode MS" pitchFamily="34" charset="-128"/>
              </a:rPr>
              <a:t>…………………………………………….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TMhMTVar&gt;&gt;&gt;&gt;&gt;&gt;&gt;&gt;&gt;&gt;&gt;&gt;&gt;&gt;&gt;&gt;&gt;&gt;&gt;&gt;&gt;&gt;&gt;&gt;&gt;&gt;&gt;&gt;&gt;&gt;&gt;&gt;&gt;&gt;&gt;&gt;&gt;&gt;&gt;&gt;&gt;&gt;&gt;&gt;&gt;&gt;&gt;&gt;&gt;&gt;&gt;&gt;&gt;&gt;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endParaRPr lang="fr-FR" sz="1400">
              <a:latin typeface="Arial Unicode MS" pitchFamily="34" charset="-128"/>
            </a:endParaRPr>
          </a:p>
          <a:p>
            <a:pPr>
              <a:lnSpc>
                <a:spcPct val="40000"/>
              </a:lnSpc>
            </a:pPr>
            <a:endParaRPr lang="fr-FR" sz="1400">
              <a:solidFill>
                <a:srgbClr val="002060"/>
              </a:solidFill>
              <a:latin typeface="Arial Unicode MS" pitchFamily="34" charset="-128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kalbriecäT nightßelxarbs;GñkTTYlxusRtUv ³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…………………………………………………………………………………</a:t>
            </a:r>
            <a:endParaRPr lang="en-US" sz="2800" u="sng"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sz="2800" b="1" u="sng">
                <a:latin typeface="Limon S1" pitchFamily="2" charset="0"/>
              </a:rPr>
              <a:t>brimaNkargar</a:t>
            </a:r>
            <a:endParaRPr lang="en-US" sz="2800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brimaNebtugGarem:)a:nsµan&gt;&gt;&gt;&gt;&gt;&gt;&gt;&gt;&gt;&gt;&gt;&gt;&gt;&gt;&gt;&gt;&gt;&gt;&gt;&gt;&gt;&gt;&gt;&gt;&gt;&gt;&gt;&gt;&gt;&gt;&gt;&gt;&gt;&gt;&gt;&gt;&gt;&gt;&gt;&gt;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fr-FR" sz="1400">
                <a:latin typeface="Arial Unicode MS" pitchFamily="34" charset="-128"/>
              </a:rPr>
              <a:t>            </a:t>
            </a:r>
            <a:r>
              <a:rPr lang="fr-FR" sz="2800">
                <a:latin typeface="Limon S1" pitchFamily="2" charset="0"/>
              </a:rPr>
              <a:t>Edkebtug &gt;&gt;&gt;&gt;&gt;&gt;&gt;&gt;&gt;&gt;&gt;&gt;&gt;&gt;&gt;&gt;&gt;&gt;&gt;&gt;&gt;&gt;&gt;&gt;&gt;&gt;&gt;&gt;&gt;&gt;&gt;&gt;&gt;&gt;&gt;&gt;&gt;&gt;&gt;&gt;&gt;&gt;&gt;&gt;&gt;&gt;&gt;</a:t>
            </a:r>
            <a:r>
              <a:rPr lang="fr-FR" sz="1400">
                <a:latin typeface="Arial Unicode MS" pitchFamily="34" charset="-128"/>
              </a:rPr>
              <a:t>.....................T</a:t>
            </a:r>
            <a:r>
              <a:rPr lang="fr-FR" sz="2800">
                <a:latin typeface="Limon S1" pitchFamily="2" charset="0"/>
              </a:rPr>
              <a:t> Edkebtug &gt;&gt;&gt;&gt;&gt;&gt;&gt;&gt;&gt;&gt;&gt;&gt;&gt;&gt;&gt;&gt;&gt;&gt;&gt;&gt;&gt;&gt;&gt;&gt;&gt;&gt;&gt;&gt;&gt;&gt;&gt;&gt;&gt;&gt;&gt;&gt;&gt;&gt;&gt;&gt;&gt;&gt;&gt;&gt;&gt;&gt;&gt;&gt;&gt;&gt;&gt;</a:t>
            </a:r>
            <a:r>
              <a:rPr lang="fr-FR" sz="1400">
                <a:latin typeface="Arial Unicode MS" pitchFamily="34" charset="-128"/>
              </a:rPr>
              <a:t>..............T                </a:t>
            </a:r>
            <a:r>
              <a:rPr lang="fr-FR" sz="2800">
                <a:latin typeface="Limon S1" pitchFamily="2" charset="0"/>
              </a:rPr>
              <a:t>l&gt;&gt;&gt;</a:t>
            </a:r>
            <a:r>
              <a:rPr lang="fr-FR" sz="1400">
                <a:latin typeface="Arial Unicode MS" pitchFamily="34" charset="-128"/>
              </a:rPr>
              <a:t>.............................................................................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karruHebtug&gt;&gt;&gt;&gt;&gt;&gt;&gt;&gt;&gt;&gt;&gt;&gt;&gt;&gt;&gt;&gt;&gt;&gt;&gt;&gt;&gt;&gt;&gt;&gt;&gt;&gt;&gt;&gt;&gt;&gt;&gt;&gt;&gt;&gt;&gt;&gt;&gt;&gt;&gt;&gt;&gt;&gt;&gt;&gt;&gt;&gt;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……………m3</a:t>
            </a:r>
            <a:r>
              <a:rPr lang="en-US" sz="2800">
                <a:latin typeface="Limon S1" pitchFamily="2" charset="0"/>
              </a:rPr>
              <a:t>	   kat;Edk&gt;&gt;&gt;&gt;&gt;&gt;&gt;&gt;&gt;&gt;&gt;&gt;&gt;&gt;&gt;&gt;&gt;&gt;&gt;&gt;&gt;&gt;&gt;&gt;&gt;&gt;&gt;&gt;&gt;&gt;&gt;&gt;&gt;&gt;&gt;&gt;&gt;&gt;&gt;&gt;&gt;&gt;&gt;&gt;&gt;&gt;&gt;&gt;&gt;&gt;&gt;&gt;&gt;&gt;&gt;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…………...T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karykecj&gt;&gt;&gt;&gt;&gt;&gt;&gt;&gt;&gt;&gt;&gt;&gt;&gt;&gt;&gt;&gt;&gt;&gt;&gt;&gt;&gt;&gt;&gt;&gt;&gt;&gt;&gt;&gt;&gt;&gt;&gt;&gt;&gt;&gt;&gt;&gt;&gt;&gt;&gt;&gt;&gt;&gt;&gt;&gt;&gt;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…………...m3</a:t>
            </a:r>
            <a:r>
              <a:rPr lang="en-US" sz="2800">
                <a:latin typeface="Limon S1" pitchFamily="2" charset="0"/>
              </a:rPr>
              <a:t>	   xSac;&gt;&gt;&gt;&gt;&gt;&gt;&gt;&gt;&gt;&gt;&gt;&gt;&gt;&gt;&gt;&gt;&gt;&gt;&gt;&gt;&gt;&gt;&gt;&gt;&gt;&gt;&gt;&gt;&gt;&gt;&gt;&gt;&gt;&gt;&gt;&gt;&gt;&gt;&gt;&gt;&gt;&gt;&gt;&gt;&gt;&gt;&gt;&gt;&gt;&gt;&gt;&gt;&gt;&gt;&gt;&gt;&gt;&gt;&gt;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………….m3</a:t>
            </a:r>
          </a:p>
          <a:p>
            <a:pPr>
              <a:lnSpc>
                <a:spcPct val="70000"/>
              </a:lnSpc>
            </a:pPr>
            <a:r>
              <a:rPr lang="en-US" sz="1400">
                <a:latin typeface="Arial Unicode MS" pitchFamily="34" charset="-128"/>
              </a:rPr>
              <a:t>4x6 ............................................... ………………  m3</a:t>
            </a:r>
            <a:r>
              <a:rPr lang="en-US" sz="2800">
                <a:latin typeface="Limon S1" pitchFamily="2" charset="0"/>
              </a:rPr>
              <a:t>	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rfynþEbn </a:t>
            </a:r>
            <a:r>
              <a:rPr lang="en-US" sz="1400">
                <a:latin typeface="Arial Unicode MS" pitchFamily="34" charset="-128"/>
              </a:rPr>
              <a:t>m3 </a:t>
            </a:r>
            <a:r>
              <a:rPr lang="en-US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</a:t>
            </a:r>
            <a:r>
              <a:rPr lang="en-US" sz="2800">
                <a:latin typeface="Limon S1" pitchFamily="2" charset="0"/>
              </a:rPr>
              <a:t>rfynþ       eGsáavaT½r&gt;&gt;&gt;&gt;&gt;&gt;&gt;&gt;&gt;&gt;&gt;&gt;&gt;&gt;&gt;&gt;&gt;&gt;&gt;&gt;&gt;&gt;&gt;&gt;&gt;&gt;&gt;&gt;&gt;&gt;&gt;&gt;&gt;&gt;&gt;&gt;&gt;&gt;&gt;&gt;&gt;&gt;&gt;&gt;&gt;&gt;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 </a:t>
            </a:r>
            <a:r>
              <a:rPr lang="en-US" sz="2800">
                <a:latin typeface="Limon S1" pitchFamily="2" charset="0"/>
              </a:rPr>
              <a:t>cMnYn nigRbePT</a:t>
            </a:r>
          </a:p>
          <a:p>
            <a:pPr>
              <a:lnSpc>
                <a:spcPct val="70000"/>
              </a:lnSpc>
            </a:pPr>
            <a:r>
              <a:rPr lang="en-US" sz="1200"/>
              <a:t>COMPACTEUR</a:t>
            </a:r>
            <a:r>
              <a:rPr lang="en-US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&gt;&gt;&gt;&gt;&gt;&gt;&gt;&gt;&gt;&gt;&gt;&gt;&gt;&gt;&gt;&gt;&gt;&gt;&gt;&gt;&gt;&gt;&gt;&gt;&gt;&gt;&gt;&gt;&gt;&gt;&gt;&gt;&gt;&gt;&gt;&gt;&gt;&gt;&gt;&gt;&gt;&gt;&gt;&gt;&gt;&gt;&gt;&gt;&gt;&gt;&gt;&gt;&gt;&gt;&gt;&gt;&gt;&gt;cMnYn nigRbePT       epSg²&gt;&gt;&gt;&gt;&gt;&gt;&gt;&gt;&gt;&gt;&gt;&gt;&gt;&gt;&gt;&gt;&gt;&gt;&gt;&gt;&gt;&gt;&gt;&gt;&gt;&gt;&gt;&gt;&gt;&gt;&gt;&gt;&gt;&gt;&gt;&gt;&gt;&gt;&gt;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</a:t>
            </a:r>
            <a:r>
              <a:rPr lang="en-US" sz="2800">
                <a:latin typeface="Limon S1" pitchFamily="2" charset="0"/>
              </a:rPr>
              <a:t>cMnYn nigRbePT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cMnYnGñkcUlrYm&gt;&gt;&gt;&gt;&gt;&gt;&gt;&gt;&gt;&gt;&gt;&gt;&gt;&gt;&gt;&gt;&gt;&gt;&gt;&gt;&gt;&gt;&gt;&gt;&gt;&gt;&gt;&gt;&gt;&gt;&gt;&gt;&gt;&gt;&gt;&gt;&gt;&gt;&gt;&gt;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</a:t>
            </a:r>
            <a:r>
              <a:rPr lang="en-US" sz="2800">
                <a:latin typeface="Limon S1" pitchFamily="2" charset="0"/>
              </a:rPr>
              <a:t>nak;          RbFanRkum&gt;&gt;&gt;&gt;&gt;&gt;&gt;&gt;&gt;&gt;&gt;&gt;&gt;&gt;&gt;&gt;&gt;&gt;&gt;&gt;&gt;&gt;&gt;&gt;&gt;&gt;&gt;&gt;&gt;&gt;&gt;&gt;&gt;&gt;&gt;&gt;&gt;&gt;&gt;&gt;&gt;&gt;&gt;&gt;&gt;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</a:t>
            </a:r>
            <a:r>
              <a:rPr lang="en-US" sz="2800">
                <a:latin typeface="Limon S1" pitchFamily="2" charset="0"/>
              </a:rPr>
              <a:t>nak;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cMnYnTVarfµI&gt;&gt;&gt;&gt;&gt;&gt;&gt;&gt;&gt;&gt;&gt;&gt;&gt;&gt;&gt;&gt;&gt;&gt;&gt;&gt;&gt;&gt;&gt;&gt;&gt;&gt;&gt;&gt;&gt;&gt;&gt;&gt;&gt;&gt;&gt;&gt;&gt;&gt;&gt;&gt;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</a:t>
            </a:r>
            <a:r>
              <a:rPr lang="en-US" sz="2800">
                <a:latin typeface="Limon S1" pitchFamily="2" charset="0"/>
              </a:rPr>
              <a:t>TVar	 TMhMTVar&gt;&gt;&gt;&gt;&gt;&gt;&gt;&gt;&gt;&gt;&gt;&gt;&gt;&gt;&gt;&gt;&gt;&gt;&gt;&gt;&gt;&gt;&gt;&gt;&gt;&gt;&gt;&gt;&gt;&gt;&gt;&gt;&gt;&gt;&gt;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…………………………..m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cMnYnvis b¤tMBk;maneFj&gt;&gt;&gt;&gt;&gt;&gt;&gt;&gt;&gt;&gt;&gt;&gt;&gt;&gt;&gt;&gt;&gt;&gt;&gt;&gt;&gt;&gt;&gt;&gt;&gt;&gt;&gt;&gt;&gt;&gt;&gt;&gt;&gt;&gt;&gt;&gt;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</a:t>
            </a:r>
            <a:r>
              <a:rPr lang="en-US" sz="2800">
                <a:latin typeface="Limon S1" pitchFamily="2" charset="0"/>
              </a:rPr>
              <a:t>ray          viCÄmaRt&gt;&gt;&gt;&gt;&gt;&gt;&gt;&gt;&gt;&gt;&gt;&gt;&gt;&gt;&gt;&gt;&gt;&gt;&gt;&gt;&gt;&gt;&gt;&gt;&gt;&gt;&gt;&gt;&gt;&gt;&gt;&gt;&gt;&gt;&gt;&gt;&gt;&gt;&gt;&gt;&gt;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……………………mm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cMnYnRKIb&gt;&gt;&gt;&gt;&gt;&gt;&gt;&gt;&gt;&gt;&gt;&gt;&gt;&gt;&gt;&gt;&gt;&gt;&gt;&gt;&gt;&gt;&gt;&gt;&gt;&gt;&gt;&gt;&gt;&gt;&gt;&gt;&gt;&gt;&gt;&gt;&gt;&gt;&gt;&gt;&gt;&gt;&gt;&gt;&gt;&gt;&gt;&gt;&gt;&gt;&gt;&gt;&gt;&gt;&gt;&gt;&gt;&gt;&gt;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…...</a:t>
            </a:r>
            <a:r>
              <a:rPr lang="en-US" sz="2800">
                <a:latin typeface="Limon S1" pitchFamily="2" charset="0"/>
              </a:rPr>
              <a:t>ray          RbePT&gt;&gt;&gt;&gt;&gt;&gt;&gt;&gt;&gt;&gt;&gt;&gt;&gt;&gt;&gt;&gt;&gt;&gt;&gt;&gt;&gt;&gt;               bnßyel,Ón&gt;&gt;&gt;&gt;&gt;&gt;&gt;&gt;&gt;&gt;&gt;&gt;&gt;&gt;&gt;&gt;&gt;&gt;&gt;&gt;&gt;&gt;&gt;</a:t>
            </a:r>
            <a:endParaRPr lang="pt-PT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r:gekAs‘U &gt;&gt;&gt;&gt;&gt;&gt;&gt;&gt;&gt;&gt;&gt;&gt;&gt;&gt;&gt;&gt;&gt;&gt;&gt;&gt;&gt;&gt;&gt;RbEvg&gt;&gt;&gt;&gt;&gt;&gt;&gt;&gt;&gt;&gt;&gt;&gt;&gt;&gt;&gt;&gt;&gt;&gt;&gt;&gt;&gt;&gt;&gt;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m</a:t>
            </a:r>
            <a:r>
              <a:rPr lang="pt-PT" sz="2800">
                <a:latin typeface="Limon S1" pitchFamily="2" charset="0"/>
              </a:rPr>
              <a:t>&gt;    TTwg&gt;&gt;&gt;&gt;&gt;&gt;&gt;&gt;&gt;&gt;&gt;&gt;&gt;&gt;&gt;&gt;&gt;&gt;&gt;&gt;&gt;&gt;&gt;&gt;&gt;&gt;&gt;&gt;&gt;&gt;&gt;&gt;&gt;&gt;&gt;&gt;&gt;&gt;&gt;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cm   </a:t>
            </a:r>
            <a:r>
              <a:rPr lang="pt-PT" sz="2800">
                <a:latin typeface="Limon S1" pitchFamily="2" charset="0"/>
              </a:rPr>
              <a:t>kMras;&gt;&gt;&gt;&gt;&gt;&gt;&gt;&gt;&gt;&gt;&gt;&gt;&gt;&gt;&gt;&gt;&gt;&gt;&gt;&gt;&gt;&gt;&gt;&gt;&gt;&gt;&gt;&gt;&gt;&gt;&gt;&gt;&gt;&gt;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......mm</a:t>
            </a:r>
            <a:r>
              <a:rPr lang="pt-PT" sz="2800">
                <a:latin typeface="Limon S1" pitchFamily="2" charset="0"/>
              </a:rPr>
              <a:t> RbePTP¢ab;&gt;&gt;&gt;&gt;&gt;&gt;&gt;&gt;&gt;&gt;&gt;&gt;&gt;&gt;&gt;&gt;&gt;&gt;&gt;&gt;&gt;&gt;&gt;&gt;&gt;&gt;&gt;&gt;&gt;&gt;&gt;&gt;&gt;&gt;&gt;&gt;&gt;&gt;&gt;&gt;&gt;&gt;&gt;&gt;&gt;&gt;&gt;&gt;&gt;&gt;&gt;&gt;&gt;&gt;&gt;&gt;&gt;&gt;&gt;&gt;&gt;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fñaMBN_dMbUg&gt;&gt;&gt;&gt;&gt;&gt;&gt;&gt;&gt;&gt;&gt;&gt;&gt;&gt;&gt;&gt;&gt;&gt;&gt;&gt;&gt;&gt;&gt;&gt;&gt;&gt;&gt;&gt;&gt;&gt;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kg</a:t>
            </a:r>
            <a:r>
              <a:rPr lang="pt-PT" sz="2800">
                <a:latin typeface="Limon S1" pitchFamily="2" charset="0"/>
              </a:rPr>
              <a:t>                  fñaMBN_bBa©b;&gt;&gt;&gt;&gt;&gt;&gt;&gt;&gt;&gt;&gt;&gt;&gt;&gt;&gt;&gt;&gt;&gt;&gt;&gt;&gt;&gt;&gt;&gt;&gt;&gt;&gt;&gt;&gt;&gt;&gt;&gt;&gt;&gt;&gt;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kg</a:t>
            </a:r>
            <a:r>
              <a:rPr lang="pt-PT" sz="2800">
                <a:latin typeface="Limon S1" pitchFamily="2" charset="0"/>
              </a:rPr>
              <a:t>                Twklay&gt;&gt;&gt;&gt;&gt;&gt;&gt;&gt;&gt;&gt;&gt;&gt;&gt;&gt;&gt;&gt;&gt;&gt;&gt;&gt;&gt;&gt;&gt;&gt;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kg</a:t>
            </a:r>
            <a:endParaRPr lang="en-US" sz="1400">
              <a:latin typeface="Arial Unicode MS" pitchFamily="34" charset="-128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CeNþIr nigbgáan;éd&gt;&gt;&gt;&gt;&gt;&gt;&gt;&gt;&gt;&gt;&gt;&gt;&gt;&gt;&gt;&gt;&gt;&gt;&gt;&gt;&gt;&gt;&gt;&gt;&gt;&gt;&gt;&gt;&gt;&gt;&gt;&gt;&gt;&gt;&gt;&gt;&gt;&gt;&gt;&gt;&gt;&gt;&gt;&gt;&gt;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T</a:t>
            </a:r>
            <a:r>
              <a:rPr lang="fr-FR" sz="1400">
                <a:solidFill>
                  <a:srgbClr val="002060"/>
                </a:solidFill>
                <a:latin typeface="Arial Unicode MS" pitchFamily="34" charset="-128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fr-FR" sz="1400">
                <a:solidFill>
                  <a:srgbClr val="002060"/>
                </a:solidFill>
                <a:latin typeface="Arial Unicode MS" pitchFamily="34" charset="-128"/>
              </a:rPr>
              <a:t> </a:t>
            </a:r>
            <a:r>
              <a:rPr lang="fr-FR" sz="1300">
                <a:solidFill>
                  <a:srgbClr val="002060"/>
                </a:solidFill>
              </a:rPr>
              <a:t>            </a:t>
            </a:r>
          </a:p>
        </p:txBody>
      </p:sp>
      <p:sp>
        <p:nvSpPr>
          <p:cNvPr id="260102" name="ZoneTexte 7"/>
          <p:cNvSpPr txBox="1">
            <a:spLocks noChangeArrowheads="1"/>
          </p:cNvSpPr>
          <p:nvPr/>
        </p:nvSpPr>
        <p:spPr bwMode="auto">
          <a:xfrm>
            <a:off x="500063" y="-100013"/>
            <a:ext cx="80724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Limon S1" pitchFamily="2" charset="0"/>
              </a:rPr>
              <a:t>esckþIraykarN_kargar)aneFVIk,alsMNg;mYy</a:t>
            </a:r>
            <a:r>
              <a:rPr lang="en-US" sz="3200">
                <a:latin typeface="Limon S1" pitchFamily="2" charset="0"/>
              </a:rPr>
              <a:t> </a:t>
            </a:r>
            <a:endParaRPr lang="fr-FR" sz="320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0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0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0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0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0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0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0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0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0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0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0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0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0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60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01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01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601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01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6010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010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010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0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60101" grpId="0" build="allAtOnce" animBg="1"/>
      <p:bldP spid="26010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BC25EF-EB45-4C48-AA70-AF9CCB342DB7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0101" name="ZoneTexte 6"/>
          <p:cNvSpPr txBox="1">
            <a:spLocks noChangeArrowheads="1"/>
          </p:cNvSpPr>
          <p:nvPr/>
        </p:nvSpPr>
        <p:spPr bwMode="auto">
          <a:xfrm>
            <a:off x="0" y="0"/>
            <a:ext cx="9144000" cy="7000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r-FR" sz="1200">
              <a:solidFill>
                <a:srgbClr val="002060"/>
              </a:solidFill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endParaRPr lang="fr-FR" sz="1200">
              <a:solidFill>
                <a:srgbClr val="002060"/>
              </a:solidFill>
              <a:latin typeface="Constantia" pitchFamily="18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éf¶GnþraKmn_&gt;&gt;&gt;&gt;&gt;&gt;&gt;&gt;&gt;&gt;&gt;&gt;&gt;&gt;&gt;&gt;&gt;&gt;&gt;&gt;&gt;&gt;&gt;&gt;&gt;&gt;&gt;&gt;&gt;                 ema:g&gt;&gt;&gt;&gt;&gt;&gt;&gt;&gt;&gt;&gt;&gt;&gt;&gt;&gt;&gt;&gt;        eQµaHbuKÁlikTTYlxusRtUvkargar&gt;&gt;&gt;&gt;&gt;&gt;&gt;&gt;&gt;&gt;&gt;&gt;&gt;&gt;&gt;&gt;&gt;&gt;&gt;&gt;&gt;&gt;&gt;&gt;&gt;&gt;&gt;&gt;&gt;&gt;&gt;&gt;&gt;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elxsMNg;&gt;&gt;&gt;&gt;&gt;&gt;&gt;&gt;&gt;&gt;&gt;&gt;&gt;&gt;&gt;&gt;&gt;&gt;&gt;&gt;&gt;&gt;&gt;&gt;&gt;&gt;&gt;&gt;&gt;&gt;&gt;&gt;&gt;&gt;&gt;&gt;&gt;&gt;&gt;&gt;&gt;&gt;&gt;&gt;                                   RbePTsMNg; ¬TVarTwkTwkTwk b¤lU¦</a:t>
            </a:r>
            <a:r>
              <a:rPr lang="en-US" sz="1400">
                <a:latin typeface="Arial Unicode MS" pitchFamily="34" charset="-128"/>
              </a:rPr>
              <a:t>……………….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TItaMg </a:t>
            </a:r>
            <a:r>
              <a:rPr lang="en-US" sz="1400">
                <a:latin typeface="Arial Unicode MS" pitchFamily="34" charset="-128"/>
              </a:rPr>
              <a:t>GPS</a:t>
            </a:r>
            <a:r>
              <a:rPr lang="en-US" sz="2800">
                <a:latin typeface="Limon S1" pitchFamily="2" charset="0"/>
              </a:rPr>
              <a:t> G½kSrbs;sMNg;&gt;&gt;&gt;&gt;&gt;&gt;&gt;&gt;&gt;&gt;&gt;&gt;&gt;&gt;&gt;&gt;&gt;&gt;&gt;&gt;&gt;&gt;&gt;&gt;&gt;&gt;&gt;&gt;&gt;&gt;&gt;&gt;&gt;&gt;&gt;&gt;&gt;&gt;&gt;&gt;&gt;&gt;&gt;&gt;&gt;&gt;&gt;&gt;&gt;        cMnYnTVarTwk </a:t>
            </a:r>
            <a:r>
              <a:rPr lang="en-US" sz="1400">
                <a:latin typeface="Arial Unicode MS" pitchFamily="34" charset="-128"/>
              </a:rPr>
              <a:t>…………………………………………….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TMhMTVar&gt;&gt;&gt;&gt;&gt;&gt;&gt;&gt;&gt;&gt;&gt;&gt;&gt;&gt;&gt;&gt;&gt;&gt;&gt;&gt;&gt;&gt;&gt;&gt;&gt;&gt;&gt;&gt;&gt;&gt;&gt;&gt;&gt;&gt;&gt;&gt;&gt;&gt;&gt;&gt;&gt;&gt;&gt;&gt;&gt;&gt;&gt;&gt;&gt;&gt;&gt;&gt;&gt;&gt;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endParaRPr lang="fr-FR" sz="1400">
              <a:latin typeface="Arial Unicode MS" pitchFamily="34" charset="-128"/>
            </a:endParaRPr>
          </a:p>
          <a:p>
            <a:pPr>
              <a:lnSpc>
                <a:spcPct val="40000"/>
              </a:lnSpc>
            </a:pPr>
            <a:endParaRPr lang="fr-FR" sz="1400">
              <a:solidFill>
                <a:srgbClr val="002060"/>
              </a:solidFill>
              <a:latin typeface="Arial Unicode MS" pitchFamily="34" charset="-128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kalbriecäT nightßelxarbs;GñkTTYlxusRtUv ³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…………………………………………………………………………………</a:t>
            </a:r>
            <a:endParaRPr lang="en-US" sz="2800" u="sng"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sz="2800" b="1" u="sng">
                <a:latin typeface="Limon S1" pitchFamily="2" charset="0"/>
              </a:rPr>
              <a:t>brimaNkargar</a:t>
            </a:r>
            <a:endParaRPr lang="en-US" sz="2800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brimaNebtugGarem:)a:nsµan&gt;&gt;&gt;&gt;&gt;&gt;&gt;&gt;&gt;&gt;&gt;&gt;&gt;&gt;&gt;&gt;&gt;&gt;&gt;&gt;&gt;&gt;&gt;&gt;&gt;&gt;&gt;&gt;&gt;&gt;&gt;&gt;&gt;&gt;&gt;&gt;&gt;&gt;&gt;&gt;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fr-FR" sz="1400">
                <a:latin typeface="Arial Unicode MS" pitchFamily="34" charset="-128"/>
              </a:rPr>
              <a:t>            </a:t>
            </a:r>
            <a:r>
              <a:rPr lang="fr-FR" sz="2800">
                <a:latin typeface="Limon S1" pitchFamily="2" charset="0"/>
              </a:rPr>
              <a:t>Edkebtug &gt;&gt;&gt;&gt;&gt;&gt;&gt;&gt;&gt;&gt;&gt;&gt;&gt;&gt;&gt;&gt;&gt;&gt;&gt;&gt;&gt;&gt;&gt;&gt;&gt;&gt;&gt;&gt;&gt;&gt;&gt;&gt;&gt;&gt;&gt;&gt;&gt;&gt;&gt;&gt;&gt;&gt;&gt;&gt;&gt;&gt;&gt;</a:t>
            </a:r>
            <a:r>
              <a:rPr lang="fr-FR" sz="1400">
                <a:latin typeface="Arial Unicode MS" pitchFamily="34" charset="-128"/>
              </a:rPr>
              <a:t>.....................T</a:t>
            </a:r>
            <a:r>
              <a:rPr lang="fr-FR" sz="2800">
                <a:latin typeface="Limon S1" pitchFamily="2" charset="0"/>
              </a:rPr>
              <a:t> Edkebtug &gt;&gt;&gt;&gt;&gt;&gt;&gt;&gt;&gt;&gt;&gt;&gt;&gt;&gt;&gt;&gt;&gt;&gt;&gt;&gt;&gt;&gt;&gt;&gt;&gt;&gt;&gt;&gt;&gt;&gt;&gt;&gt;&gt;&gt;&gt;&gt;&gt;&gt;&gt;&gt;&gt;&gt;&gt;&gt;&gt;&gt;&gt;&gt;&gt;&gt;&gt;</a:t>
            </a:r>
            <a:r>
              <a:rPr lang="fr-FR" sz="1400">
                <a:latin typeface="Arial Unicode MS" pitchFamily="34" charset="-128"/>
              </a:rPr>
              <a:t>..............T                </a:t>
            </a:r>
            <a:r>
              <a:rPr lang="fr-FR" sz="2800">
                <a:latin typeface="Limon S1" pitchFamily="2" charset="0"/>
              </a:rPr>
              <a:t>l&gt;&gt;&gt;</a:t>
            </a:r>
            <a:r>
              <a:rPr lang="fr-FR" sz="1400">
                <a:latin typeface="Arial Unicode MS" pitchFamily="34" charset="-128"/>
              </a:rPr>
              <a:t>.............................................................................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karruHebtug&gt;&gt;&gt;&gt;&gt;&gt;&gt;&gt;&gt;&gt;&gt;&gt;&gt;&gt;&gt;&gt;&gt;&gt;&gt;&gt;&gt;&gt;&gt;&gt;&gt;&gt;&gt;&gt;&gt;&gt;&gt;&gt;&gt;&gt;&gt;&gt;&gt;&gt;&gt;&gt;&gt;&gt;&gt;&gt;&gt;&gt;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……………m3</a:t>
            </a:r>
            <a:r>
              <a:rPr lang="en-US" sz="2800">
                <a:latin typeface="Limon S1" pitchFamily="2" charset="0"/>
              </a:rPr>
              <a:t>	   kat;Edk&gt;&gt;&gt;&gt;&gt;&gt;&gt;&gt;&gt;&gt;&gt;&gt;&gt;&gt;&gt;&gt;&gt;&gt;&gt;&gt;&gt;&gt;&gt;&gt;&gt;&gt;&gt;&gt;&gt;&gt;&gt;&gt;&gt;&gt;&gt;&gt;&gt;&gt;&gt;&gt;&gt;&gt;&gt;&gt;&gt;&gt;&gt;&gt;&gt;&gt;&gt;&gt;&gt;&gt;&gt;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…………...T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karykecj&gt;&gt;&gt;&gt;&gt;&gt;&gt;&gt;&gt;&gt;&gt;&gt;&gt;&gt;&gt;&gt;&gt;&gt;&gt;&gt;&gt;&gt;&gt;&gt;&gt;&gt;&gt;&gt;&gt;&gt;&gt;&gt;&gt;&gt;&gt;&gt;&gt;&gt;&gt;&gt;&gt;&gt;&gt;&gt;&gt;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…………...m3</a:t>
            </a:r>
            <a:r>
              <a:rPr lang="en-US" sz="2800">
                <a:latin typeface="Limon S1" pitchFamily="2" charset="0"/>
              </a:rPr>
              <a:t>	   xSac;&gt;&gt;&gt;&gt;&gt;&gt;&gt;&gt;&gt;&gt;&gt;&gt;&gt;&gt;&gt;&gt;&gt;&gt;&gt;&gt;&gt;&gt;&gt;&gt;&gt;&gt;&gt;&gt;&gt;&gt;&gt;&gt;&gt;&gt;&gt;&gt;&gt;&gt;&gt;&gt;&gt;&gt;&gt;&gt;&gt;&gt;&gt;&gt;&gt;&gt;&gt;&gt;&gt;&gt;&gt;&gt;&gt;&gt;&gt;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………….m3</a:t>
            </a:r>
          </a:p>
          <a:p>
            <a:pPr>
              <a:lnSpc>
                <a:spcPct val="70000"/>
              </a:lnSpc>
            </a:pPr>
            <a:r>
              <a:rPr lang="en-US" sz="1400">
                <a:latin typeface="Arial Unicode MS" pitchFamily="34" charset="-128"/>
              </a:rPr>
              <a:t>4x6 ............................................... ………………  m3</a:t>
            </a:r>
            <a:r>
              <a:rPr lang="en-US" sz="2800">
                <a:latin typeface="Limon S1" pitchFamily="2" charset="0"/>
              </a:rPr>
              <a:t>	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rfynþEbn </a:t>
            </a:r>
            <a:r>
              <a:rPr lang="en-US" sz="1400">
                <a:latin typeface="Arial Unicode MS" pitchFamily="34" charset="-128"/>
              </a:rPr>
              <a:t>m3 </a:t>
            </a:r>
            <a:r>
              <a:rPr lang="en-US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</a:t>
            </a:r>
            <a:r>
              <a:rPr lang="en-US" sz="2800">
                <a:latin typeface="Limon S1" pitchFamily="2" charset="0"/>
              </a:rPr>
              <a:t>rfynþ       eGsáavaT½r&gt;&gt;&gt;&gt;&gt;&gt;&gt;&gt;&gt;&gt;&gt;&gt;&gt;&gt;&gt;&gt;&gt;&gt;&gt;&gt;&gt;&gt;&gt;&gt;&gt;&gt;&gt;&gt;&gt;&gt;&gt;&gt;&gt;&gt;&gt;&gt;&gt;&gt;&gt;&gt;&gt;&gt;&gt;&gt;&gt;&gt;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 </a:t>
            </a:r>
            <a:r>
              <a:rPr lang="en-US" sz="2800">
                <a:latin typeface="Limon S1" pitchFamily="2" charset="0"/>
              </a:rPr>
              <a:t>cMnYn nigRbePT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COMPACTEUR&gt;&gt;&gt;&gt;&gt;&gt;&gt;&gt;&gt;&gt;&gt;&gt;&gt;&gt;&gt;&gt;&gt;&gt;&gt;&gt;&gt;&gt;&gt;&gt;&gt;&gt;&gt;&gt;&gt;&gt;&gt;&gt;&gt;&gt;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</a:t>
            </a:r>
            <a:r>
              <a:rPr lang="en-US" sz="2800">
                <a:latin typeface="Limon S1" pitchFamily="2" charset="0"/>
              </a:rPr>
              <a:t>cMnYn nigRbePT       epSg²&gt;&gt;&gt;&gt;&gt;&gt;&gt;&gt;&gt;&gt;&gt;&gt;&gt;&gt;&gt;&gt;&gt;&gt;&gt;&gt;&gt;&gt;&gt;&gt;&gt;&gt;&gt;&gt;&gt;&gt;&gt;&gt;&gt;&gt;&gt;&gt;&gt;&gt;&gt;&gt;&gt;&gt;&gt;&gt;&gt;&gt;&gt;&gt;&gt;&gt;&gt;&gt;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</a:t>
            </a:r>
            <a:r>
              <a:rPr lang="en-US" sz="2800">
                <a:latin typeface="Limon S1" pitchFamily="2" charset="0"/>
              </a:rPr>
              <a:t>cMnYn nigRbePT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cMnYnGñkcUlrYm&gt;&gt;&gt;&gt;&gt;&gt;&gt;&gt;&gt;&gt;&gt;&gt;&gt;&gt;&gt;&gt;&gt;&gt;&gt;&gt;&gt;&gt;&gt;&gt;&gt;&gt;&gt;&gt;&gt;&gt;&gt;&gt;&gt;&gt;&gt;&gt;&gt;&gt;&gt;&gt;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</a:t>
            </a:r>
            <a:r>
              <a:rPr lang="en-US" sz="2800">
                <a:latin typeface="Limon S1" pitchFamily="2" charset="0"/>
              </a:rPr>
              <a:t>nak;          RbFanRkum&gt;&gt;&gt;&gt;&gt;&gt;&gt;&gt;&gt;&gt;&gt;&gt;&gt;&gt;&gt;&gt;&gt;&gt;&gt;&gt;&gt;&gt;&gt;&gt;&gt;&gt;&gt;&gt;&gt;&gt;&gt;&gt;&gt;&gt;&gt;&gt;&gt;&gt;&gt;&gt;&gt;&gt;&gt;&gt;&gt;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</a:t>
            </a:r>
            <a:r>
              <a:rPr lang="en-US" sz="2800">
                <a:latin typeface="Limon S1" pitchFamily="2" charset="0"/>
              </a:rPr>
              <a:t>nak;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cMnYnTVarfµI&gt;&gt;&gt;&gt;&gt;&gt;&gt;&gt;&gt;&gt;&gt;&gt;&gt;&gt;&gt;&gt;&gt;&gt;&gt;&gt;&gt;&gt;&gt;&gt;&gt;&gt;&gt;&gt;&gt;&gt;&gt;&gt;&gt;&gt;&gt;&gt;&gt;&gt;&gt;&gt;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</a:t>
            </a:r>
            <a:r>
              <a:rPr lang="en-US" sz="2800">
                <a:latin typeface="Limon S1" pitchFamily="2" charset="0"/>
              </a:rPr>
              <a:t>TVar	 TMhMTVar&gt;&gt;&gt;&gt;&gt;&gt;&gt;&gt;&gt;&gt;&gt;&gt;&gt;&gt;&gt;&gt;&gt;&gt;&gt;&gt;&gt;&gt;&gt;&gt;&gt;&gt;&gt;&gt;&gt;&gt;&gt;&gt;&gt;&gt;&gt;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…………………………..m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cMnYnvis b¤tMBk;maneFj&gt;&gt;&gt;&gt;&gt;&gt;&gt;&gt;&gt;&gt;&gt;&gt;&gt;&gt;&gt;&gt;&gt;&gt;&gt;&gt;&gt;&gt;&gt;&gt;&gt;&gt;&gt;&gt;&gt;&gt;&gt;&gt;&gt;&gt;&gt;&gt;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</a:t>
            </a:r>
            <a:r>
              <a:rPr lang="en-US" sz="2800">
                <a:latin typeface="Limon S1" pitchFamily="2" charset="0"/>
              </a:rPr>
              <a:t>ray          viCÄmaRt&gt;&gt;&gt;&gt;&gt;&gt;&gt;&gt;&gt;&gt;&gt;&gt;&gt;&gt;&gt;&gt;&gt;&gt;&gt;&gt;&gt;&gt;&gt;&gt;&gt;&gt;&gt;&gt;&gt;&gt;&gt;&gt;&gt;&gt;&gt;&gt;&gt;&gt;&gt;&gt;&gt;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……………………mm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cMnYnRKIb&gt;&gt;&gt;&gt;&gt;&gt;&gt;&gt;&gt;&gt;&gt;&gt;&gt;&gt;&gt;&gt;&gt;&gt;&gt;&gt;&gt;&gt;&gt;&gt;&gt;&gt;&gt;&gt;&gt;&gt;&gt;&gt;&gt;&gt;&gt;&gt;&gt;&gt;&gt;&gt;&gt;&gt;&gt;&gt;&gt;&gt;&gt;&gt;&gt;&gt;&gt;&gt;&gt;&gt;&gt;&gt;&gt;&gt;&gt;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…...</a:t>
            </a:r>
            <a:r>
              <a:rPr lang="en-US" sz="2800">
                <a:latin typeface="Limon S1" pitchFamily="2" charset="0"/>
              </a:rPr>
              <a:t>ray          RbePT&gt;&gt;&gt;&gt;&gt;&gt;&gt;&gt;&gt;&gt;&gt;&gt;&gt;&gt;&gt;&gt;&gt;&gt;&gt;&gt;&gt;&gt;               bnßyel,Ón&gt;&gt;&gt;&gt;&gt;&gt;&gt;&gt;&gt;&gt;&gt;&gt;&gt;&gt;&gt;&gt;&gt;&gt;&gt;&gt;&gt;&gt;&gt;</a:t>
            </a:r>
            <a:endParaRPr lang="pt-PT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r:gekAs‘U &gt;&gt;&gt;&gt;&gt;&gt;&gt;&gt;&gt;&gt;&gt;&gt;&gt;&gt;&gt;&gt;&gt;&gt;&gt;&gt;&gt;&gt;&gt;RbEvg&gt;&gt;&gt;&gt;&gt;&gt;&gt;&gt;&gt;&gt;&gt;&gt;&gt;&gt;&gt;&gt;&gt;&gt;&gt;&gt;&gt;&gt;&gt;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m</a:t>
            </a:r>
            <a:r>
              <a:rPr lang="pt-PT" sz="2800">
                <a:latin typeface="Limon S1" pitchFamily="2" charset="0"/>
              </a:rPr>
              <a:t>&gt;    TTwg&gt;&gt;&gt;&gt;&gt;&gt;&gt;&gt;&gt;&gt;&gt;&gt;&gt;&gt;&gt;&gt;&gt;&gt;&gt;&gt;&gt;&gt;&gt;&gt;&gt;&gt;&gt;&gt;&gt;&gt;&gt;&gt;&gt;&gt;&gt;&gt;&gt;&gt;&gt;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cm   </a:t>
            </a:r>
            <a:r>
              <a:rPr lang="pt-PT" sz="2800">
                <a:latin typeface="Limon S1" pitchFamily="2" charset="0"/>
              </a:rPr>
              <a:t>kMras;&gt;&gt;&gt;&gt;&gt;&gt;&gt;&gt;&gt;&gt;&gt;&gt;&gt;&gt;&gt;&gt;&gt;&gt;&gt;&gt;&gt;&gt;&gt;&gt;&gt;&gt;&gt;&gt;&gt;&gt;&gt;&gt;&gt;&gt;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......mm</a:t>
            </a:r>
            <a:r>
              <a:rPr lang="pt-PT" sz="2800">
                <a:latin typeface="Limon S1" pitchFamily="2" charset="0"/>
              </a:rPr>
              <a:t> RbePTP¢ab;&gt;&gt;&gt;&gt;&gt;&gt;&gt;&gt;&gt;&gt;&gt;&gt;&gt;&gt;&gt;&gt;&gt;&gt;&gt;&gt;&gt;&gt;&gt;&gt;&gt;&gt;&gt;&gt;&gt;&gt;&gt;&gt;&gt;&gt;&gt;&gt;&gt;&gt;&gt;&gt;&gt;&gt;&gt;&gt;&gt;&gt;&gt;&gt;&gt;&gt;&gt;&gt;&gt;&gt;&gt;&gt;&gt;&gt;&gt;&gt;&gt;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fñaMBN_dMbUg&gt;&gt;&gt;&gt;&gt;&gt;&gt;&gt;&gt;&gt;&gt;&gt;&gt;&gt;&gt;&gt;&gt;&gt;&gt;&gt;&gt;&gt;&gt;&gt;&gt;&gt;&gt;&gt;&gt;&gt;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kg</a:t>
            </a:r>
            <a:r>
              <a:rPr lang="pt-PT" sz="2800">
                <a:latin typeface="Limon S1" pitchFamily="2" charset="0"/>
              </a:rPr>
              <a:t>                  fñaMBN_bBa©b;&gt;&gt;&gt;&gt;&gt;&gt;&gt;&gt;&gt;&gt;&gt;&gt;&gt;&gt;&gt;&gt;&gt;&gt;&gt;&gt;&gt;&gt;&gt;&gt;&gt;&gt;&gt;&gt;&gt;&gt;&gt;&gt;&gt;&gt;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kg</a:t>
            </a:r>
            <a:r>
              <a:rPr lang="pt-PT" sz="2800">
                <a:latin typeface="Limon S1" pitchFamily="2" charset="0"/>
              </a:rPr>
              <a:t>                Twklay&gt;&gt;&gt;&gt;&gt;&gt;&gt;&gt;&gt;&gt;&gt;&gt;&gt;&gt;&gt;&gt;&gt;&gt;&gt;&gt;&gt;&gt;&gt;&gt;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kg</a:t>
            </a:r>
            <a:endParaRPr lang="en-US" sz="1400">
              <a:latin typeface="Arial Unicode MS" pitchFamily="34" charset="-128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CeNþIr nigbgáan;éd&gt;&gt;&gt;&gt;&gt;&gt;&gt;&gt;&gt;&gt;&gt;&gt;&gt;&gt;&gt;&gt;&gt;&gt;&gt;&gt;&gt;&gt;&gt;&gt;&gt;&gt;&gt;&gt;&gt;&gt;&gt;&gt;&gt;&gt;&gt;&gt;&gt;&gt;&gt;&gt;&gt;&gt;&gt;&gt;&gt;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T</a:t>
            </a:r>
            <a:r>
              <a:rPr lang="fr-FR" sz="1400">
                <a:solidFill>
                  <a:srgbClr val="002060"/>
                </a:solidFill>
                <a:latin typeface="Arial Unicode MS" pitchFamily="34" charset="-128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fr-FR" sz="1400">
                <a:solidFill>
                  <a:srgbClr val="002060"/>
                </a:solidFill>
                <a:latin typeface="Arial Unicode MS" pitchFamily="34" charset="-128"/>
              </a:rPr>
              <a:t> </a:t>
            </a:r>
            <a:r>
              <a:rPr lang="fr-FR" sz="1300">
                <a:solidFill>
                  <a:srgbClr val="002060"/>
                </a:solidFill>
              </a:rPr>
              <a:t>            </a:t>
            </a:r>
          </a:p>
        </p:txBody>
      </p:sp>
      <p:sp>
        <p:nvSpPr>
          <p:cNvPr id="260102" name="ZoneTexte 7"/>
          <p:cNvSpPr txBox="1">
            <a:spLocks noChangeArrowheads="1"/>
          </p:cNvSpPr>
          <p:nvPr/>
        </p:nvSpPr>
        <p:spPr bwMode="auto">
          <a:xfrm>
            <a:off x="500063" y="-100013"/>
            <a:ext cx="80724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Limon S1" pitchFamily="2" charset="0"/>
              </a:rPr>
              <a:t>slakb½Rtvaytémøkargark,alsMNg;mYy</a:t>
            </a:r>
            <a:endParaRPr lang="fr-FR" sz="3200" b="1" u="sng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0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0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0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0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0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0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0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0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0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0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0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0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0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60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01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01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601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01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6010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010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010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0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60101" grpId="0" build="allAtOnce" animBg="1"/>
      <p:bldP spid="26010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FDF16-6745-4F00-AB54-3E19FDA7B3FA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0" y="41910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nstantia" pitchFamily="18" charset="0"/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71550" y="188913"/>
            <a:ext cx="7239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2987675" y="938213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1773238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Limon S1" pitchFamily="2" charset="0"/>
              </a:rPr>
              <a:t>bcú©b,nñenH vaCakargaEfTaMEdlRtUvEteFVIsMrab;RKb;RbB½neRsacRsBEdldMeNIrkarcab;BI2eTA3qñaM</a:t>
            </a:r>
          </a:p>
          <a:p>
            <a:pPr algn="ctr"/>
            <a:r>
              <a:rPr lang="en-US" sz="3200" b="1">
                <a:latin typeface="Limon S1" pitchFamily="2" charset="0"/>
              </a:rPr>
              <a:t>eRkaykarsagsg;rYcmk.</a:t>
            </a:r>
            <a:endParaRPr lang="en-US" sz="3200" b="1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85750" y="3143250"/>
            <a:ext cx="8604250" cy="2538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latin typeface="Limon S1" pitchFamily="2" charset="0"/>
            </a:endParaRPr>
          </a:p>
          <a:p>
            <a:r>
              <a:rPr lang="en-US" sz="3200" b="1">
                <a:latin typeface="Limon S1" pitchFamily="2" charset="0"/>
              </a:rPr>
              <a:t>CakarEfTaMeFVI[ehdæarcnasm&lt;½nepSg²EdlCaEpñkénRbB½neRsacRsB)anl¥RbesIrRbhak;RbEhlfµI. CakargarEfTaMEdlTamTakarcUlrYmkRmitRkumh‘unvisVkmµsMNg;suIvIl edayeRbIfvikarx&lt;s;. </a:t>
            </a:r>
          </a:p>
          <a:p>
            <a:r>
              <a:rPr lang="en-US" sz="3200" b="1">
                <a:latin typeface="Limon S1" pitchFamily="2" charset="0"/>
              </a:rPr>
              <a:t>ebIkarEfTaMral;éf¶ b¤RbcaMqñaMsMerc)anl¥ karEfTaM[l¥RbesIeLIgvijmincaM)ac;.</a:t>
            </a:r>
          </a:p>
          <a:p>
            <a:endParaRPr lang="en-US" sz="3200" b="1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02917-C728-4753-844B-6B0182DB0AE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1219200" y="2811463"/>
            <a:ext cx="6705600" cy="15557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PT" sz="96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sMNg;begðórsþaTic</a:t>
            </a:r>
            <a:endParaRPr lang="fr-FR" sz="9600" b="1">
              <a:effectLst>
                <a:outerShdw blurRad="38100" dist="38100" dir="2700000" algn="tl">
                  <a:srgbClr val="FFFFFF"/>
                </a:outerShdw>
              </a:effectLst>
              <a:latin typeface="Limon S1" pitchFamily="2" charset="0"/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71550" y="187325"/>
            <a:ext cx="7239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3059113" y="1227138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4C4C4-46FB-45C8-9AAB-641036D242A1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63173" name="Picture 2" descr="Scan01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295400"/>
            <a:ext cx="8077200" cy="5159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3174" name="Text Box 3"/>
          <p:cNvSpPr txBox="1">
            <a:spLocks noChangeArrowheads="1"/>
          </p:cNvSpPr>
          <p:nvPr/>
        </p:nvSpPr>
        <p:spPr bwMode="auto">
          <a:xfrm>
            <a:off x="2143125" y="1268413"/>
            <a:ext cx="50006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3600" b="1" u="sng">
                <a:latin typeface="Limon S1" pitchFamily="2" charset="0"/>
              </a:rPr>
              <a:t>vaytémøKuNPaBsMNg;begðórsþaTic</a:t>
            </a:r>
            <a:endParaRPr lang="fr-FR" sz="3600" b="1" u="sng">
              <a:latin typeface="Limon S1" pitchFamily="2" charset="0"/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71550" y="-26988"/>
            <a:ext cx="7239000" cy="822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1908175" y="549275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5076825" y="549275"/>
            <a:ext cx="210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4000" b="1" u="sng">
                <a:latin typeface="Limon S1" pitchFamily="2" charset="0"/>
              </a:rPr>
              <a:t>sMNg;begðórsþaTic</a:t>
            </a:r>
            <a:endParaRPr lang="fr-FR" sz="4000" b="1" u="sng">
              <a:latin typeface="Limon S1" pitchFamily="2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339975" y="2133600"/>
            <a:ext cx="5976938" cy="2519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2339975" y="2133600"/>
            <a:ext cx="5761038" cy="287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2339975" y="2492375"/>
            <a:ext cx="5761038" cy="287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2339975" y="2854325"/>
            <a:ext cx="5761038" cy="287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2339975" y="3213100"/>
            <a:ext cx="5761038" cy="287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2339975" y="3573463"/>
            <a:ext cx="5761038" cy="2873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2339975" y="3933825"/>
            <a:ext cx="5761038" cy="287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2339975" y="4292600"/>
            <a:ext cx="5761038" cy="317500"/>
          </a:xfrm>
          <a:prstGeom prst="rect">
            <a:avLst/>
          </a:prstGeom>
          <a:solidFill>
            <a:srgbClr val="ED97A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2771775" y="4941888"/>
            <a:ext cx="1800225" cy="431800"/>
          </a:xfrm>
          <a:prstGeom prst="rect">
            <a:avLst/>
          </a:prstGeom>
          <a:solidFill>
            <a:srgbClr val="ED97A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2339975" y="5661025"/>
            <a:ext cx="5761038" cy="315913"/>
          </a:xfrm>
          <a:prstGeom prst="rect">
            <a:avLst/>
          </a:prstGeom>
          <a:solidFill>
            <a:srgbClr val="ED97A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2268538" y="2008188"/>
            <a:ext cx="60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sMNg;f</a:t>
            </a:r>
            <a:r>
              <a:rPr lang="en-US" sz="2400">
                <a:latin typeface="Limon S1" pitchFamily="2" charset="0"/>
              </a:rPr>
              <a:t>µI</a:t>
            </a:r>
            <a:endParaRPr lang="en-US"/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1835150" y="2420938"/>
            <a:ext cx="286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just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sMNg;dMeNIrkarKuNPaBl¥ nigEfTaMRtwmRtUv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1835150" y="2717800"/>
            <a:ext cx="364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just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sMNg;dMeNIrkar manKuNPaB b:uEnþkarEfTaMminCaTIeBjcitþ</a:t>
            </a:r>
            <a:r>
              <a:rPr lang="en-US" sz="2400">
                <a:latin typeface="Limon S1" pitchFamily="2" charset="0"/>
              </a:rPr>
              <a:t> </a:t>
            </a:r>
            <a:endParaRPr lang="en-US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2268538" y="3141663"/>
            <a:ext cx="153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sMNg;dMeNIrkar Gt;EfTaM</a:t>
            </a:r>
            <a:r>
              <a:rPr lang="en-US"/>
              <a:t> 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1835150" y="3448050"/>
            <a:ext cx="452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sMNg;dMeNIrkar b:uEnþKuNPaBrcnasm&lt;½nGn; ¬ebtug exOn TVar nigRKIb l&gt;&gt;&gt;¦</a:t>
            </a:r>
            <a:r>
              <a:rPr lang="en-US" sz="2400">
                <a:latin typeface="Limon S1" pitchFamily="2" charset="0"/>
              </a:rPr>
              <a:t> </a:t>
            </a:r>
            <a:endParaRPr lang="en-US"/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2268538" y="3860800"/>
            <a:ext cx="293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sMNg;dMeNIrkar b:uEnþCaTUeTA KuNPaBxUcQaneTAmux</a:t>
            </a:r>
            <a:r>
              <a:rPr lang="en-US"/>
              <a:t> 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2268538" y="4221163"/>
            <a:ext cx="3897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Limon S1" pitchFamily="2" charset="0"/>
              </a:rPr>
              <a:t>sMNg;KµanRKIb ¬xUc¦ b¤Gt;TVar ¬xUc¦ ebtugcas; b¤swk b¤eRbHEpñksMxan;</a:t>
            </a:r>
            <a:r>
              <a:rPr lang="en-US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2700338" y="4941888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Limon S1" pitchFamily="2" charset="0"/>
              </a:rPr>
              <a:t>eFVIeLIgvijTaMgRsug 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2268538" y="5608638"/>
            <a:ext cx="1493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Limon S1" pitchFamily="2" charset="0"/>
              </a:rPr>
              <a:t>sMNg;ElgeRbI ebtugxUc</a:t>
            </a:r>
            <a:r>
              <a:rPr lang="en-US"/>
              <a:t> </a:t>
            </a: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827088" y="2565400"/>
            <a:ext cx="431800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WordArt 33"/>
          <p:cNvSpPr>
            <a:spLocks noChangeArrowheads="1" noChangeShapeType="1" noTextEdit="1"/>
          </p:cNvSpPr>
          <p:nvPr/>
        </p:nvSpPr>
        <p:spPr bwMode="auto">
          <a:xfrm rot="-5400000">
            <a:off x="944563" y="3035300"/>
            <a:ext cx="92392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6350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sMNg;dMeNIrkar</a:t>
            </a:r>
          </a:p>
        </p:txBody>
      </p:sp>
      <p:sp>
        <p:nvSpPr>
          <p:cNvPr id="25634" name="WordArt 34"/>
          <p:cNvSpPr>
            <a:spLocks noChangeArrowheads="1" noChangeShapeType="1" noTextEdit="1"/>
          </p:cNvSpPr>
          <p:nvPr/>
        </p:nvSpPr>
        <p:spPr bwMode="auto">
          <a:xfrm rot="-5400000">
            <a:off x="849313" y="4837113"/>
            <a:ext cx="111442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6350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sMNg;mindMeNIrkar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3174" grpId="0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  <p:bldP spid="25622" grpId="0"/>
      <p:bldP spid="25623" grpId="0"/>
      <p:bldP spid="25624" grpId="0"/>
      <p:bldP spid="25625" grpId="0"/>
      <p:bldP spid="25627" grpId="0"/>
      <p:bldP spid="25628" grpId="0"/>
      <p:bldP spid="25629" grpId="0"/>
      <p:bldP spid="25630" grpId="0"/>
      <p:bldP spid="25631" grpId="0"/>
      <p:bldP spid="25632" grpId="0" animBg="1"/>
      <p:bldP spid="25633" grpId="0" animBg="1"/>
      <p:bldP spid="256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845F9-8600-456F-ABBE-BA9288D4FAA2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64195" name="Picture 2" descr="F:\KAP SHE DIKE (Kg Chhnang)\Kap She Dike n° 21#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2057400"/>
            <a:ext cx="4368800" cy="3276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4196" name="Picture 3" descr="F:\Koh Svay\DSCF47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3600" y="2076450"/>
            <a:ext cx="4318000" cy="3238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4199" name="ZoneTexte 9"/>
          <p:cNvSpPr txBox="1">
            <a:spLocks noChangeArrowheads="1"/>
          </p:cNvSpPr>
          <p:nvPr/>
        </p:nvSpPr>
        <p:spPr bwMode="auto">
          <a:xfrm>
            <a:off x="152400" y="4868863"/>
            <a:ext cx="456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sMNg;begðór	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71550" y="-26988"/>
            <a:ext cx="7239000" cy="822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3059113" y="549275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3635375" y="1082675"/>
            <a:ext cx="2298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4400" b="1" u="sng">
                <a:latin typeface="Limon S1" pitchFamily="2" charset="0"/>
              </a:rPr>
              <a:t>sMNg;begðórsþaTic</a:t>
            </a:r>
            <a:endParaRPr lang="en-US" sz="4400" b="1" u="sng">
              <a:latin typeface="Limon S1" pitchFamily="2" charset="0"/>
            </a:endParaRPr>
          </a:p>
        </p:txBody>
      </p:sp>
      <p:sp>
        <p:nvSpPr>
          <p:cNvPr id="2" name="ZoneTexte 9"/>
          <p:cNvSpPr txBox="1">
            <a:spLocks noChangeArrowheads="1"/>
          </p:cNvSpPr>
          <p:nvPr/>
        </p:nvSpPr>
        <p:spPr bwMode="auto">
          <a:xfrm>
            <a:off x="4581525" y="4868863"/>
            <a:ext cx="456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sMNg;begðór	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9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F3190-44A5-4C57-AFD4-56A65872485E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65221" name="Picture 3" descr="DSCF43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176463"/>
            <a:ext cx="4165600" cy="312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5222" name="Picture 4" descr="Trey Po n° 12#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2176463"/>
            <a:ext cx="4167188" cy="312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5223" name="ZoneTexte 9"/>
          <p:cNvSpPr txBox="1">
            <a:spLocks noChangeArrowheads="1"/>
          </p:cNvSpPr>
          <p:nvPr/>
        </p:nvSpPr>
        <p:spPr bwMode="auto">
          <a:xfrm>
            <a:off x="228600" y="5222875"/>
            <a:ext cx="4267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eKGacemIleXIjkñúgrUbftenH </a:t>
            </a:r>
          </a:p>
          <a:p>
            <a:pPr algn="ctr"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karxUcxatecjBIsMNg;begðór </a:t>
            </a:r>
          </a:p>
          <a:p>
            <a:pPr algn="ctr"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CamYykarbMpøajexOnCabnþbnÞab;edayExSTwk </a:t>
            </a:r>
          </a:p>
          <a:p>
            <a:pPr algn="ctr"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eBlTwkhUrcak; 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265224" name="ZoneTexte 10"/>
          <p:cNvSpPr txBox="1">
            <a:spLocks noChangeArrowheads="1"/>
          </p:cNvSpPr>
          <p:nvPr/>
        </p:nvSpPr>
        <p:spPr bwMode="auto">
          <a:xfrm>
            <a:off x="4800600" y="5222875"/>
            <a:ext cx="4191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sMNg;enHeRbI)an2ya:g ³</a:t>
            </a:r>
          </a:p>
          <a:p>
            <a:pPr algn="ctr"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k-sMNg;begðór </a:t>
            </a:r>
          </a:p>
          <a:p>
            <a:pPr algn="ctr"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x-sMNg;snÞHkøaeb:</a:t>
            </a:r>
          </a:p>
          <a:p>
            <a:pPr algn="ctr"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)atxagelIxUcya:gF¶n; 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71550" y="-100013"/>
            <a:ext cx="7239000" cy="822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3059113" y="476250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3635375" y="1009650"/>
            <a:ext cx="2298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4400" b="1" u="sng">
                <a:latin typeface="Limon S1" pitchFamily="2" charset="0"/>
              </a:rPr>
              <a:t>sMNg;begðórsþaTic</a:t>
            </a:r>
            <a:endParaRPr lang="en-US" sz="4400" b="1" u="sng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3" grpId="0"/>
      <p:bldP spid="2652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6D497-B748-41D0-B072-42CA2FEFE0C1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6624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b="1" u="sng">
                <a:latin typeface="Limon S1" pitchFamily="2" charset="0"/>
              </a:rPr>
              <a:t>slakb½Rtkargar</a:t>
            </a:r>
          </a:p>
          <a:p>
            <a:pPr algn="ctr">
              <a:lnSpc>
                <a:spcPct val="80000"/>
              </a:lnSpc>
            </a:pPr>
            <a:r>
              <a:rPr lang="en-US" sz="3600" b="1" u="sng">
                <a:latin typeface="Limon S1" pitchFamily="2" charset="0"/>
              </a:rPr>
              <a:t>kareFVI[RbesIeLIgvijsMNg;begðórsþaTic</a:t>
            </a:r>
          </a:p>
          <a:p>
            <a:pPr algn="ctr">
              <a:lnSpc>
                <a:spcPct val="80000"/>
              </a:lnSpc>
            </a:pPr>
            <a:r>
              <a:rPr lang="en-US" sz="3600" u="sng">
                <a:latin typeface="Limon S1" pitchFamily="2" charset="0"/>
              </a:rPr>
              <a:t>ebtug fµerob nigRKiHfµ</a:t>
            </a:r>
            <a:endParaRPr lang="fr-FR" sz="3600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…..         </a:t>
            </a:r>
            <a:r>
              <a:rPr lang="en-US" sz="2800">
                <a:latin typeface="Limon S1" pitchFamily="2" charset="0"/>
              </a:rPr>
              <a:t>kalbriecäT&gt;&gt;&gt;&gt;&gt;&gt;&gt;&gt;&gt;&gt;&gt;&gt;&gt;&gt;&gt;&gt;&gt;&gt;&gt;&gt;&gt;&gt;&gt;&gt;&gt;&gt;&gt;&gt;&gt;&gt;&gt;&gt;&gt;&gt;&gt;&gt;&gt;&gt;&gt;&gt;&gt;&gt;&gt;&gt;&gt;&gt;&gt;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sMNg;begðórelx&gt;&gt;&gt;&gt;&gt;&gt;&gt;&gt;&gt;&gt;&gt;&gt;&gt;&gt;&gt;&gt;&gt;&gt;&gt;&gt;&gt;&gt;&gt;&gt;&gt;&gt;&gt;&gt;&gt;&gt;&gt;&gt;&gt;&gt;&gt;&gt;&gt;&gt;&gt;&gt;&gt;&gt;&gt;&gt;&gt;&gt;&gt;&gt;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…………….         </a:t>
            </a:r>
            <a:r>
              <a:rPr lang="en-US" sz="2800">
                <a:latin typeface="Limon S1" pitchFamily="2" charset="0"/>
              </a:rPr>
              <a:t>RbePTsMNg;begðór&gt;&gt;&gt;&gt;&gt;&gt;&gt;&gt;&gt;&gt;&gt;&gt;&gt;&gt;&gt;&gt;&gt;&gt;&gt;&gt;&gt;&gt;&gt;&gt;&gt;&gt;&gt;&gt;&gt;&gt;&gt;&gt;&gt;&gt;&gt;&gt;&gt;&gt;&gt;&gt;&gt;&gt;&gt;&gt;&gt;&gt;&gt;&gt;&gt;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..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sßanPaB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……………………..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TItaMg&gt;&gt;&gt;&gt;&gt;&gt;&gt;&gt;&gt;&gt;&gt;&gt;&gt;&gt;&gt;&gt;&gt;&gt;&gt;&gt;&gt;&gt;&gt;&gt;&gt;&gt;&gt;&gt;&gt;&gt;&gt;&gt;&gt;&gt;&gt;&gt;&gt;&gt;&gt;&gt;&gt;&gt;&gt;&gt;&gt;&gt;&gt;&gt;&gt;&gt;&gt;&gt;        RbEvgrlk&gt;&gt;&gt;&gt;&gt;&gt;&gt;&gt;&gt;&gt;&gt;&gt;&gt;&gt;&gt;&gt;&gt;&gt;&gt;&gt;&gt;&gt;&gt;&gt;&gt;&gt;&gt;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           </a:t>
            </a:r>
            <a:r>
              <a:rPr lang="en-US" sz="2800">
                <a:latin typeface="Limon S1" pitchFamily="2" charset="0"/>
              </a:rPr>
              <a:t>TTwg&gt;&gt;&gt;&gt;&gt;&gt;&gt;&gt;&gt;&gt;&gt;&gt;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         kMBs;&gt;&gt;&gt;&gt;&gt;&gt;&gt;&gt;&gt;&gt;&gt;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endParaRPr lang="fr-FR" sz="1400">
              <a:solidFill>
                <a:srgbClr val="002060"/>
              </a:solidFill>
              <a:latin typeface="Arial Unicode MS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sz="2800" b="1" u="sng">
                <a:latin typeface="Limon S1" pitchFamily="2" charset="0"/>
              </a:rPr>
              <a:t>kargar)anbMeBj</a:t>
            </a:r>
            <a:endParaRPr lang="en-US" sz="2800" b="1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RbmUleLIgvijRKiHfµEpñkxageRkam&gt;&gt;&gt;&gt;&gt;&gt;&gt;&gt;&gt;&gt;&gt;&gt;&gt;&gt;&gt;&gt;&gt;&gt;&gt;&gt;&gt;&gt;&gt;&gt;&gt;&gt;&gt;&gt;&gt;&gt;&gt;&gt;&gt;&gt;&gt;&gt;&gt;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………….</a:t>
            </a:r>
            <a:r>
              <a:rPr lang="en-US" sz="2800">
                <a:latin typeface="Limon S1" pitchFamily="2" charset="0"/>
              </a:rPr>
              <a:t>ema:g             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m3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erobdak;fµerobebIeRbH b¤)ak; xSac;&gt;&gt;&gt;&gt;&gt;&gt;&gt;&gt;&gt;&gt;&gt;&gt;&gt;&gt;&gt;&gt;&gt;&gt;&gt;&gt;&gt;&gt;&gt;&gt;&gt;&gt;&gt;&gt;&gt;&gt;&gt;&gt;&gt;&gt;&gt;&gt;&gt;&gt;&gt;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…………..</a:t>
            </a:r>
            <a:r>
              <a:rPr lang="en-US" sz="2800">
                <a:latin typeface="Limon S1" pitchFamily="2" charset="0"/>
              </a:rPr>
              <a:t>liRt             sIum:g; 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…kg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Twk&gt;&gt;&gt;&gt;&gt;&gt;&gt;&gt;&gt;&gt;&gt;&gt;&gt;&gt;&gt;&gt;&gt;&gt;&gt;&gt;liRt                       fµ&gt;&gt;&gt;&gt;&gt;&gt;&gt;&gt;&gt;&gt;&gt;&gt;&gt;&gt;&gt;&gt;&gt;&gt;&gt;&gt;&gt;&gt;&gt;&gt;&gt;&gt;&gt;&gt;&gt;&gt;&gt;&gt;&gt;&gt;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                       eBlevla&gt;&gt;&gt;&gt;&gt;&gt;&gt;&gt;&gt;&gt;&gt;&gt;&gt;&gt;&gt;&gt;&gt;&gt;&gt;&gt;&gt;&gt;&gt;&gt;&gt;&gt;&gt;&gt;&gt;&gt;&gt;&gt;&gt;&gt;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….</a:t>
            </a:r>
            <a:r>
              <a:rPr lang="en-US" sz="2800">
                <a:latin typeface="Limon S1" pitchFamily="2" charset="0"/>
              </a:rPr>
              <a:t>ema:g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CYsCulebtugGarem &gt;&gt;&gt;&gt;&gt;&gt;&gt;&gt;&gt;&gt;&gt;&gt;&gt;&gt;&gt;&gt;&gt;&gt;&gt;&gt;&gt;&gt;&gt;&gt;&gt;&gt;&gt;&gt;&gt;&gt;&gt;&gt;&gt;&gt;&gt;&gt;&gt;&gt;&gt;&gt;&gt;&gt;&gt;&gt;&gt;&gt;&gt;&gt;&gt;ema:g                                  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 ebtugGarem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TwkeRcaHdIcak;bMeBjsøabCBa¢aMg dI&gt;&gt;&gt;&gt;&gt;&gt;&gt;&gt;&gt;&gt;&gt;&gt;&gt;&gt;&gt;&gt;&gt;&gt;&gt;&gt;&gt;&gt;&gt;&gt;&gt;&gt;&gt;&gt;&gt;&gt;&gt;&gt;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……………...m3</a:t>
            </a:r>
            <a:r>
              <a:rPr lang="en-US" sz="2800">
                <a:latin typeface="Limon S1" pitchFamily="2" charset="0"/>
              </a:rPr>
              <a:t> eBlevla&gt;&gt;&gt;&gt;&gt;&gt;&gt;&gt;&gt;&gt;&gt;&gt;&gt;&gt;&gt;&gt;&gt;&gt;&gt;&gt;&gt;&gt;&gt;&gt;&gt;&gt;&gt;&gt;&gt;&gt;&gt;&gt;&gt;&gt;&gt;&gt;&gt;&gt;&gt;&gt;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………..</a:t>
            </a:r>
            <a:r>
              <a:rPr lang="en-US" sz="2800">
                <a:latin typeface="Limon S1" pitchFamily="2" charset="0"/>
              </a:rPr>
              <a:t>ema:g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TwkeRcaHRckecjsMNg;EpñkxageRkam ³      RKiHfµ&gt;&gt;&gt;&gt;&gt;&gt;&gt;&gt;&gt;&gt;&gt;&gt;&gt;&gt;&gt;&gt;&gt;&gt;&gt;&gt;&gt;&gt;&gt;&gt;&gt;&gt;&gt;&gt;&gt;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  eBlevla&gt;&gt;&gt;&gt;&gt;&gt;&gt;&gt;&gt;&gt;&gt;&gt;&gt;&gt;&gt;&gt;&gt;&gt;&gt;&gt;&gt;&gt;&gt;&gt;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…………………...</a:t>
            </a:r>
            <a:r>
              <a:rPr lang="en-US" sz="2800">
                <a:latin typeface="Limon S1" pitchFamily="2" charset="0"/>
              </a:rPr>
              <a:t>ema:g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CRmHesµA</a:t>
            </a:r>
            <a:r>
              <a:rPr lang="en-US" sz="14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..................................................................m2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EfTaMeLIgvijdIcenøaHsMNg;ebtugnwgdITMnb;³ dI&gt;&gt;&gt;&gt;&gt;&gt;&gt;&gt;&gt;&gt;&gt;&gt;&gt;&gt;&gt;&gt;&gt;&gt;&gt;&gt;&gt;&gt;&gt;&gt;&gt;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..m3</a:t>
            </a:r>
            <a:r>
              <a:rPr lang="en-US" sz="2800">
                <a:latin typeface="Limon S1" pitchFamily="2" charset="0"/>
              </a:rPr>
              <a:t>  eBlevla&gt;&gt;&gt;&gt;&gt;&gt;&gt;&gt;&gt;&gt;&gt;&gt;&gt;&gt;&gt;&gt;&gt;&gt;&gt;&gt;&gt;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……………………...</a:t>
            </a:r>
            <a:r>
              <a:rPr lang="en-US" sz="2800">
                <a:latin typeface="Limon S1" pitchFamily="2" charset="0"/>
              </a:rPr>
              <a:t>ema:g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kt;sMKal; ³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eQµaHRbFankardæan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htßelxaRbFankardæan</a:t>
            </a:r>
            <a:endParaRPr lang="fr-FR" sz="2800">
              <a:solidFill>
                <a:srgbClr val="002060"/>
              </a:solidFill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2800">
              <a:solidFill>
                <a:srgbClr val="002060"/>
              </a:solidFill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solidFill>
                <a:srgbClr val="002060"/>
              </a:solidFill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solidFill>
                <a:srgbClr val="002060"/>
              </a:solidFill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solidFill>
                <a:srgbClr val="002060"/>
              </a:solidFill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solidFill>
                <a:srgbClr val="002060"/>
              </a:solidFill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solidFill>
                <a:srgbClr val="002060"/>
              </a:solidFill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solidFill>
                <a:srgbClr val="002060"/>
              </a:solidFill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endParaRPr lang="fr-FR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6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6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6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6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6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6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6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6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62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662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62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662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662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6624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6624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66245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38BBE-C909-4B95-B06F-A3191E921723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67267" name="Text Box 5"/>
          <p:cNvSpPr txBox="1">
            <a:spLocks noChangeArrowheads="1"/>
          </p:cNvSpPr>
          <p:nvPr/>
        </p:nvSpPr>
        <p:spPr bwMode="auto">
          <a:xfrm>
            <a:off x="0" y="44450"/>
            <a:ext cx="9144000" cy="681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sz="3600" b="1" u="sng">
                <a:latin typeface="Limon S1" pitchFamily="2" charset="0"/>
              </a:rPr>
              <a:t>esckþIraykarN_kargar</a:t>
            </a:r>
          </a:p>
          <a:p>
            <a:pPr algn="ctr">
              <a:lnSpc>
                <a:spcPct val="60000"/>
              </a:lnSpc>
            </a:pPr>
            <a:r>
              <a:rPr lang="en-US" sz="3600" b="1" u="sng">
                <a:latin typeface="Limon S1" pitchFamily="2" charset="0"/>
              </a:rPr>
              <a:t>elIkkMBs;eLIgvijsMNg;begðórsþaTic</a:t>
            </a:r>
          </a:p>
          <a:p>
            <a:pPr algn="ctr">
              <a:lnSpc>
                <a:spcPct val="60000"/>
              </a:lnSpc>
            </a:pPr>
            <a:r>
              <a:rPr lang="en-US" sz="3600" u="sng">
                <a:latin typeface="Limon S1" pitchFamily="2" charset="0"/>
              </a:rPr>
              <a:t>ebtug fµerob nigRKiHfµ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……….           </a:t>
            </a:r>
            <a:r>
              <a:rPr lang="en-US" sz="2800">
                <a:latin typeface="Limon S1" pitchFamily="2" charset="0"/>
              </a:rPr>
              <a:t>kalbriecäT&gt;&gt;&gt;&gt;&gt;&gt;&gt;&gt;&gt;&gt;&gt;&gt;&gt;&gt;&gt;&gt;&gt;&gt;&gt;&gt;&gt;&gt;&gt;&gt;&gt;&gt;&gt;&gt;&gt;&gt;&gt;&gt;&gt;&gt;&gt;&gt;&gt;&gt;&gt;&gt;&gt;&gt;&gt;&gt;&gt;&gt;&gt;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……..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sMNg;begðórelx&gt;&gt;&gt;&gt;&gt;&gt;&gt;&gt;&gt;&gt;&gt;&gt;&gt;&gt;&gt;&gt;&gt;&gt;&gt;&gt;&gt;&gt;&gt;&gt;&gt;&gt;&gt;&gt;&gt;&gt;&gt;&gt;&gt;&gt;&gt;&gt;&gt;&gt;&gt;&gt;&gt;&gt;&gt;&gt;&gt;&gt;&gt;&gt;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           </a:t>
            </a:r>
            <a:r>
              <a:rPr lang="en-US" sz="2800">
                <a:latin typeface="Limon S1" pitchFamily="2" charset="0"/>
              </a:rPr>
              <a:t>RbePTsMNg;begðór&gt;&gt;&gt;&gt;&gt;&gt;&gt;&gt;&gt;&gt;&gt;&gt;&gt;&gt;&gt;&gt;&gt;&gt;&gt;&gt;&gt;&gt;&gt;&gt;&gt;&gt;&gt;&gt;&gt;&gt;&gt;&gt;&gt;&gt;&gt;&gt;&gt;&gt;&gt;&gt;&gt;&gt;&gt;&gt;&gt;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ßanPaB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……………………….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TItaMg&gt;&gt;&gt;&gt;&gt;&gt;&gt;&gt;&gt;&gt;&gt;&gt;&gt;&gt;&gt;&gt;&gt;&gt;&gt;&gt;&gt;&gt;&gt;&gt;&gt;&gt;&gt;&gt;&gt;&gt;&gt;&gt;&gt;&gt;&gt;&gt;&gt;&gt;&gt;&gt;&gt;&gt;&gt;&gt;&gt;&gt;&gt;&gt;&gt;&gt;&gt;&gt;           RbEvgrlk&gt;&gt;&gt;&gt;&gt;&gt;&gt;&gt;&gt;&gt;&gt;&gt;&gt;&gt;&gt;&gt;&gt;&gt;&gt;&gt;&gt;&gt;&gt;&gt;&gt;&gt;&gt;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           </a:t>
            </a:r>
            <a:r>
              <a:rPr lang="en-US" sz="2800">
                <a:latin typeface="Limon S1" pitchFamily="2" charset="0"/>
              </a:rPr>
              <a:t>TTwg&gt;&gt;&gt;&gt;&gt;&gt;&gt;&gt;&gt;&gt;&gt;&gt;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         kMBs;&gt;&gt;&gt;&gt;&gt;&gt;&gt;&gt;&gt;&gt;&gt;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</a:p>
          <a:p>
            <a:pPr algn="ctr">
              <a:lnSpc>
                <a:spcPct val="60000"/>
              </a:lnSpc>
            </a:pPr>
            <a:r>
              <a:rPr lang="en-US" sz="2800" b="1" u="sng">
                <a:latin typeface="Limon S1" pitchFamily="2" charset="0"/>
              </a:rPr>
              <a:t>sßanPaBGakasFatu</a:t>
            </a:r>
            <a:endParaRPr lang="en-US" sz="2800" b="1">
              <a:latin typeface="Limon S1" pitchFamily="2" charset="0"/>
            </a:endParaRPr>
          </a:p>
          <a:p>
            <a:pPr algn="ctr"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RBHGaTitü</a:t>
            </a:r>
            <a:r>
              <a:rPr lang="en-US" sz="2000">
                <a:latin typeface="Limon S1" pitchFamily="2" charset="0"/>
                <a:sym typeface="Wingdings" pitchFamily="2" charset="2"/>
              </a:rPr>
              <a:t></a:t>
            </a:r>
            <a:r>
              <a:rPr lang="en-US" sz="2800">
                <a:latin typeface="Limon S1" pitchFamily="2" charset="0"/>
              </a:rPr>
              <a:t>	                      BBk</a:t>
            </a:r>
            <a:r>
              <a:rPr lang="en-US" sz="2000">
                <a:latin typeface="Limon S1" pitchFamily="2" charset="0"/>
                <a:sym typeface="Wingdings" pitchFamily="2" charset="2"/>
              </a:rPr>
              <a:t></a:t>
            </a:r>
            <a:r>
              <a:rPr lang="en-US" sz="2800">
                <a:latin typeface="Limon S1" pitchFamily="2" charset="0"/>
              </a:rPr>
              <a:t>		            ePøóg</a:t>
            </a:r>
            <a:r>
              <a:rPr lang="en-US" sz="2000">
                <a:latin typeface="Limon S1" pitchFamily="2" charset="0"/>
                <a:sym typeface="Wingdings" pitchFamily="2" charset="2"/>
              </a:rPr>
              <a:t></a:t>
            </a:r>
          </a:p>
          <a:p>
            <a:pPr algn="ctr">
              <a:lnSpc>
                <a:spcPct val="60000"/>
              </a:lnSpc>
            </a:pPr>
            <a:r>
              <a:rPr lang="en-US" sz="2800" b="1" u="sng">
                <a:latin typeface="Limon S1" pitchFamily="2" charset="0"/>
                <a:sym typeface="Wingdings" pitchFamily="2" charset="2"/>
              </a:rPr>
              <a:t>kargar)anbMeBj</a:t>
            </a:r>
            <a:endParaRPr lang="en-US" sz="2800" b="1">
              <a:latin typeface="Limon S1" pitchFamily="2" charset="0"/>
              <a:sym typeface="Wingdings" pitchFamily="2" charset="2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  <a:sym typeface="Wingdings" pitchFamily="2" charset="2"/>
              </a:rPr>
              <a:t>RbmUleLIgvijRKiHfµEpñkxageRkam&gt;&gt;&gt;&gt;&gt;&gt;&gt;&gt;&gt;&gt;&gt;&gt;&gt;&gt;&gt;&gt;&gt;&gt;&gt;&gt;&gt;&gt;&gt;&gt;&gt;&gt;&gt;&gt;&gt;&gt;&gt;&gt;&gt;&gt;&gt;&gt;&gt;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  <a:sym typeface="Wingdings" pitchFamily="2" charset="2"/>
              </a:rPr>
              <a:t>…………..</a:t>
            </a:r>
            <a:r>
              <a:rPr lang="en-US" sz="2800">
                <a:latin typeface="Limon S1" pitchFamily="2" charset="0"/>
                <a:sym typeface="Wingdings" pitchFamily="2" charset="2"/>
              </a:rPr>
              <a:t>ema:g&gt;&gt;&gt;&gt;&gt;&gt;&gt;&gt;&gt;&gt;&gt;&gt;&gt;&gt;&gt;&gt;&gt;&gt;&gt;&gt;&gt;&gt;&gt;&gt;&gt;&gt;&gt;&gt;&gt;&gt;&gt;&gt;&gt;&gt;&gt;&gt;&gt;&gt;&gt;&gt;&gt;&gt;&gt;&gt;&gt;&gt;&gt;&gt;&gt;&gt;&gt;&gt;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  <a:sym typeface="Wingdings" pitchFamily="2" charset="2"/>
              </a:rPr>
              <a:t>…………..m3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  <a:sym typeface="Wingdings" pitchFamily="2" charset="2"/>
              </a:rPr>
              <a:t>Erobdak;fµerobebIeRbH b¤)ak; xSac;&gt;&gt;&gt;&gt;&gt;&gt;&gt;&gt;&gt;&gt;&gt;&gt;&gt;&gt;&gt;&gt;&gt;&gt;&gt;&gt;&gt;&gt;&gt;&gt;&gt;&gt;&gt;&gt;&gt;&gt;&gt;&gt;&gt;&gt;&gt;&gt;&gt;&gt;&gt;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  <a:sym typeface="Wingdings" pitchFamily="2" charset="2"/>
              </a:rPr>
              <a:t>…………...</a:t>
            </a:r>
            <a:r>
              <a:rPr lang="en-US" sz="2800">
                <a:latin typeface="Limon S1" pitchFamily="2" charset="0"/>
                <a:sym typeface="Wingdings" pitchFamily="2" charset="2"/>
              </a:rPr>
              <a:t>liRt    sIum:g; 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  <a:sym typeface="Wingdings" pitchFamily="2" charset="2"/>
              </a:rPr>
              <a:t>………….kg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  <a:sym typeface="Wingdings" pitchFamily="2" charset="2"/>
              </a:rPr>
              <a:t>Twk&gt;&gt;&gt;&gt;&gt;&gt;&gt;&gt;&gt;&gt;&gt;&gt;&gt;&gt;&gt;&gt;&gt;&gt;&gt;&gt;</a:t>
            </a:r>
            <a:r>
              <a:rPr lang="en-US" sz="1400">
                <a:latin typeface="Arial Unicode MS" pitchFamily="34" charset="-128"/>
                <a:sym typeface="Wingdings" pitchFamily="2" charset="2"/>
              </a:rPr>
              <a:t>……….</a:t>
            </a:r>
            <a:r>
              <a:rPr lang="en-US" sz="2800">
                <a:latin typeface="Limon S1" pitchFamily="2" charset="0"/>
                <a:sym typeface="Wingdings" pitchFamily="2" charset="2"/>
              </a:rPr>
              <a:t>liRt           fµ&gt;&gt;&gt;&gt;&gt;&gt;&gt;&gt;&gt;&gt;&gt;&gt;&gt;&gt;&gt;&gt;&gt;&gt;&gt;&gt;&gt;&gt;&gt;&gt;&gt;&gt;&gt;&gt;&gt;&gt;&gt;&gt;&gt;&gt;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  <a:sym typeface="Wingdings" pitchFamily="2" charset="2"/>
              </a:rPr>
              <a:t>……….m3</a:t>
            </a:r>
            <a:r>
              <a:rPr lang="en-US" sz="2800">
                <a:latin typeface="Limon S1" pitchFamily="2" charset="0"/>
                <a:sym typeface="Wingdings" pitchFamily="2" charset="2"/>
              </a:rPr>
              <a:t>      eBlevla&gt;&gt;&gt;&gt;&gt;&gt;&gt;&gt;&gt;&gt;&gt;&gt;&gt;&gt;&gt;&gt;&gt;&gt;&gt;&gt;&gt;&gt;&gt;&gt;&gt;&gt;&gt;&gt;&gt;&gt;&gt;&gt;&gt;&gt;&gt;&gt;&gt;&gt;&gt;&gt;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  <a:sym typeface="Wingdings" pitchFamily="2" charset="2"/>
              </a:rPr>
              <a:t>……</a:t>
            </a:r>
            <a:r>
              <a:rPr lang="en-US" sz="2800">
                <a:latin typeface="Limon S1" pitchFamily="2" charset="0"/>
                <a:sym typeface="Wingdings" pitchFamily="2" charset="2"/>
              </a:rPr>
              <a:t>ema:g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  <a:sym typeface="Wingdings" pitchFamily="2" charset="2"/>
              </a:rPr>
              <a:t>CYsCulebtugGarem 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  <a:sym typeface="Wingdings" pitchFamily="2" charset="2"/>
              </a:rPr>
              <a:t>………………   </a:t>
            </a:r>
            <a:r>
              <a:rPr lang="en-US" sz="2800">
                <a:latin typeface="Limon S1" pitchFamily="2" charset="0"/>
                <a:sym typeface="Wingdings" pitchFamily="2" charset="2"/>
              </a:rPr>
              <a:t>ema:g           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  <a:sym typeface="Wingdings" pitchFamily="2" charset="2"/>
              </a:rPr>
              <a:t>m3</a:t>
            </a:r>
            <a:r>
              <a:rPr lang="en-US" sz="2800">
                <a:latin typeface="Limon S1" pitchFamily="2" charset="0"/>
                <a:sym typeface="Wingdings" pitchFamily="2" charset="2"/>
              </a:rPr>
              <a:t> ebtugGarem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  <a:sym typeface="Wingdings" pitchFamily="2" charset="2"/>
              </a:rPr>
              <a:t>TwkeRcaHdIcak;bMeBjsøabCBa¢aMg dI&gt;&gt;&gt;&gt;&gt;&gt;&gt;&gt;&gt;&gt;&gt;&gt;&gt;&gt;&gt;&gt;&gt;&gt;&gt;&gt;&gt;&gt;&gt;&gt;&gt;&gt;&gt;&gt;&gt;&gt;&gt;&gt;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  <a:sym typeface="Wingdings" pitchFamily="2" charset="2"/>
              </a:rPr>
              <a:t>………………m3</a:t>
            </a:r>
            <a:r>
              <a:rPr lang="en-US" sz="2800">
                <a:latin typeface="Limon S1" pitchFamily="2" charset="0"/>
                <a:sym typeface="Wingdings" pitchFamily="2" charset="2"/>
              </a:rPr>
              <a:t>      eBlevla&gt;&gt;&gt;&gt;&gt;&gt;&gt;&gt;&gt;&gt;&gt;&gt;&gt;&gt;&gt;&gt;&gt;&gt;&gt;&gt;&gt;&gt;&gt;&gt;&gt;&gt;&gt;&gt;&gt;&gt;&gt;&gt;&gt;&gt;&gt;&gt;&gt;&gt;&gt;&gt;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  <a:sym typeface="Wingdings" pitchFamily="2" charset="2"/>
              </a:rPr>
              <a:t>…….</a:t>
            </a:r>
            <a:r>
              <a:rPr lang="en-US" sz="2800">
                <a:latin typeface="Limon S1" pitchFamily="2" charset="0"/>
                <a:sym typeface="Wingdings" pitchFamily="2" charset="2"/>
              </a:rPr>
              <a:t>ema:g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  <a:sym typeface="Wingdings" pitchFamily="2" charset="2"/>
              </a:rPr>
              <a:t>TwkeRcaHRckecjsMNg;EpñkxageRkam ³ RKiHfµ&gt;&gt;&gt;&gt;&gt;&gt;&gt;&gt;&gt;&gt;&gt;&gt;&gt;&gt;&gt;&gt;&gt;&gt;&gt;&gt;&gt;&gt;&gt;&gt;&gt;&gt;&gt;&gt;&gt;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  <a:sym typeface="Wingdings" pitchFamily="2" charset="2"/>
              </a:rPr>
              <a:t>…...m3</a:t>
            </a:r>
            <a:r>
              <a:rPr lang="en-US" sz="2800">
                <a:latin typeface="Limon S1" pitchFamily="2" charset="0"/>
                <a:sym typeface="Wingdings" pitchFamily="2" charset="2"/>
              </a:rPr>
              <a:t>      eBlevla&gt;&gt;&gt;&gt;&gt;&gt;&gt;&gt;&gt;&gt;&gt;&gt;&gt;&gt;&gt;&gt;&gt;&gt;&gt;&gt;&gt;&gt;&gt;&gt;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  <a:sym typeface="Wingdings" pitchFamily="2" charset="2"/>
              </a:rPr>
              <a:t>………………..</a:t>
            </a:r>
            <a:r>
              <a:rPr lang="en-US" sz="2800">
                <a:latin typeface="Limon S1" pitchFamily="2" charset="0"/>
                <a:sym typeface="Wingdings" pitchFamily="2" charset="2"/>
              </a:rPr>
              <a:t>ema:g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  <a:sym typeface="Wingdings" pitchFamily="2" charset="2"/>
              </a:rPr>
              <a:t>CRmHesµA&gt;&gt;&gt;&gt;&gt;&gt;&gt;&gt;&gt;&gt;&gt;&gt;&gt;&gt;&gt;&gt;&gt;&gt;&gt;&gt;&gt;&gt;&gt;&gt;&gt;&gt;&gt;&gt;&gt;&gt;&gt;&gt;&gt;&gt;&gt;&gt;&gt;&gt;&gt;&gt;&gt;&gt;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  <a:sym typeface="Wingdings" pitchFamily="2" charset="2"/>
              </a:rPr>
              <a:t>…………………………………m2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  <a:sym typeface="Wingdings" pitchFamily="2" charset="2"/>
              </a:rPr>
              <a:t>EfTaMeLIgvijdIcenøaHsMNg;ebtugnwgdITMnb;³ dI&gt;&gt;&gt;&gt;&gt;&gt;&gt;&gt;&gt;&gt;&gt;&gt;&gt;&gt;&gt;&gt;&gt;&gt;&gt;&gt;&gt;&gt;&gt;&gt;&gt;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  <a:sym typeface="Wingdings" pitchFamily="2" charset="2"/>
              </a:rPr>
              <a:t>…m3</a:t>
            </a:r>
            <a:r>
              <a:rPr lang="en-US" sz="2800">
                <a:latin typeface="Limon S1" pitchFamily="2" charset="0"/>
                <a:sym typeface="Wingdings" pitchFamily="2" charset="2"/>
              </a:rPr>
              <a:t>     eBlevla&gt;&gt;&gt;&gt;&gt;&gt;&gt;&gt;&gt;&gt;&gt;&gt;&gt;&gt;&gt;&gt;&gt;&gt;&gt;&gt;&gt;</a:t>
            </a:r>
            <a:r>
              <a:rPr lang="en-US" sz="1400">
                <a:latin typeface="Arial Unicode MS" pitchFamily="34" charset="-128"/>
                <a:sym typeface="Wingdings" pitchFamily="2" charset="2"/>
              </a:rPr>
              <a:t>…………………...</a:t>
            </a:r>
            <a:r>
              <a:rPr lang="en-US" sz="2800">
                <a:latin typeface="Limon S1" pitchFamily="2" charset="0"/>
                <a:sym typeface="Wingdings" pitchFamily="2" charset="2"/>
              </a:rPr>
              <a:t>ema:g</a:t>
            </a:r>
            <a:endParaRPr lang="fr-FR" sz="2800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pt-PT" sz="2800" u="sng">
                <a:latin typeface="Limon S1" pitchFamily="2" charset="0"/>
              </a:rPr>
              <a:t>brikçareRbIR)as;</a:t>
            </a:r>
            <a:r>
              <a:rPr lang="pt-PT" sz="2800">
                <a:latin typeface="Limon S1" pitchFamily="2" charset="0"/>
              </a:rPr>
              <a:t>							</a:t>
            </a:r>
            <a:r>
              <a:rPr lang="pt-PT" sz="2800" u="sng">
                <a:latin typeface="Limon S1" pitchFamily="2" charset="0"/>
              </a:rPr>
              <a:t>eRbg\nn³eRbIGs;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&gt;&gt;&gt;&gt;&gt;&gt;&gt;&gt;&gt;&gt;&gt;&gt;&gt;&gt;&gt;&gt;&gt;&gt;&gt;&gt;&gt;&gt;&gt;&gt;&gt;&gt;&gt;&gt;&gt;&gt;&gt;&gt;&gt;&gt;&gt;&gt;&gt;&gt;&gt;&gt;ema:g				              &gt;&gt;&gt;&gt;&gt;&gt;&gt;&gt;&gt;&gt;&gt;&gt;&gt;&gt;&gt;&gt;&gt;&gt;&gt;&gt;&gt;&gt;&gt;&gt;&gt;&gt;&gt;&gt;&gt;&gt;&gt;&gt;&gt;&gt;&gt;&gt;&gt;&gt;&gt;&gt;&gt;&gt;&gt;&gt;&gt;&gt;&gt;&gt;liRt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&gt;&gt;&gt;&gt;&gt;&gt;&gt;&gt;&gt;&gt;&gt;&gt;&gt;&gt;&gt;&gt;&gt;&gt;&gt;&gt;&gt;&gt;&gt;&gt;&gt;&gt;&gt;&gt;&gt;&gt;&gt;&gt;&gt;&gt;&gt;&gt;&gt;&gt;&gt;&gt;ema:g				              &gt;&gt;&gt;&gt;&gt;&gt;&gt;&gt;&gt;&gt;&gt;&gt;&gt;&gt;&gt;&gt;&gt;&gt;&gt;&gt;&gt;&gt;&gt;&gt;&gt;&gt;&gt;&gt;&gt;&gt;&gt;&gt;&gt;&gt;&gt;&gt;&gt;&gt;&gt;&gt;&gt;&gt;&gt;&gt;&gt;&gt;&gt;&gt;liRt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&gt;&gt;&gt;&gt;&gt;&gt;&gt;&gt;&gt;&gt;&gt;&gt;&gt;&gt;&gt;&gt;&gt;&gt;&gt;&gt;&gt;&gt;&gt;&gt;&gt;&gt;&gt;&gt;&gt;&gt;&gt;&gt;&gt;&gt;&gt;&gt;&gt;&gt;&gt;&gt;ema:g			                               &gt;&gt;&gt;&gt;&gt;&gt;&gt;&gt;&gt;&gt;&gt;&gt;&gt;&gt;&gt;&gt;&gt;&gt;&gt;&gt;&gt;&gt;&gt;&gt;&gt;&gt;&gt;&gt;&gt;&gt;&gt;&gt;&gt;&gt;&gt;&gt;&gt;&gt;&gt;&gt;&gt;&gt;&gt;&gt;&gt;&gt;&gt;&gt;liRt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kt;sMKal; ³</a:t>
            </a: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eQµaHRbFankardæan</a:t>
            </a: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htßelxaRbFankardæan</a:t>
            </a:r>
            <a:r>
              <a:rPr lang="fr-FR" sz="1300" b="1">
                <a:solidFill>
                  <a:srgbClr val="002060"/>
                </a:solidFill>
              </a:rPr>
              <a:t>		</a:t>
            </a:r>
          </a:p>
          <a:p>
            <a:pPr algn="just">
              <a:lnSpc>
                <a:spcPct val="60000"/>
              </a:lnSpc>
              <a:spcAft>
                <a:spcPts val="1000"/>
              </a:spcAft>
            </a:pPr>
            <a:endParaRPr lang="fr-FR" sz="1100">
              <a:solidFill>
                <a:srgbClr val="002060"/>
              </a:solidFill>
              <a:latin typeface="Constantia" pitchFamily="18" charset="0"/>
            </a:endParaRPr>
          </a:p>
          <a:p>
            <a:pPr algn="just">
              <a:lnSpc>
                <a:spcPct val="60000"/>
              </a:lnSpc>
              <a:spcAft>
                <a:spcPts val="1000"/>
              </a:spcAft>
            </a:pPr>
            <a:endParaRPr lang="fr-FR" sz="110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lnSpc>
                <a:spcPct val="60000"/>
              </a:lnSpc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lnSpc>
                <a:spcPct val="60000"/>
              </a:lnSpc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lnSpc>
                <a:spcPct val="60000"/>
              </a:lnSpc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lnSpc>
                <a:spcPct val="60000"/>
              </a:lnSpc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2060"/>
              </a:solidFill>
              <a:latin typeface="Constantia" pitchFamily="18" charset="0"/>
            </a:endParaRPr>
          </a:p>
          <a:p>
            <a:endParaRPr lang="fr-FR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7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7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7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7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67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7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7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67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7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672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72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72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72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6726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726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726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F6C42-4419-4D2D-92B0-134F11262391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1219200" y="2811463"/>
            <a:ext cx="6705600" cy="15700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9600" b="1">
                <a:latin typeface="Limon S1" pitchFamily="2" charset="0"/>
              </a:rPr>
              <a:t>bNþaj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71550" y="187325"/>
            <a:ext cx="7239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3059113" y="1227138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D2648-E12D-4434-93A9-A65AF86D8B6D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27000" y="1147763"/>
            <a:ext cx="88741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60000"/>
              </a:lnSpc>
              <a:tabLst>
                <a:tab pos="1828800" algn="l"/>
              </a:tabLst>
            </a:pPr>
            <a:r>
              <a:rPr lang="fr-FR" sz="3200">
                <a:latin typeface="Limon S1" pitchFamily="2" charset="0"/>
              </a:rPr>
              <a:t>dUcKñasMrab;TMnb; eKkt;sMKal;karxUcxat;mYycMnYnmkBIbrisßan b¤kareRbIR)as;sMNg;min)anl¥bgáeday mnusS.</a:t>
            </a:r>
            <a:endParaRPr lang="en-US" sz="3200">
              <a:latin typeface="Limon S1" pitchFamily="2" charset="0"/>
            </a:endParaRPr>
          </a:p>
          <a:p>
            <a:pPr>
              <a:lnSpc>
                <a:spcPct val="60000"/>
              </a:lnSpc>
              <a:tabLst>
                <a:tab pos="1828800" algn="l"/>
              </a:tabLst>
            </a:pPr>
            <a:r>
              <a:rPr lang="en-US" sz="3200">
                <a:latin typeface="Limon S1" pitchFamily="2" charset="0"/>
              </a:rPr>
              <a:t>RbLaysMxan;man 3RbePT ³</a:t>
            </a:r>
          </a:p>
          <a:p>
            <a:pPr>
              <a:lnSpc>
                <a:spcPct val="60000"/>
              </a:lnSpc>
              <a:tabLst>
                <a:tab pos="1828800" algn="l"/>
              </a:tabLst>
            </a:pPr>
            <a:endParaRPr lang="en-US" sz="3200">
              <a:latin typeface="Limon S1" pitchFamily="2" charset="0"/>
            </a:endParaRPr>
          </a:p>
          <a:p>
            <a:pPr>
              <a:lnSpc>
                <a:spcPct val="60000"/>
              </a:lnSpc>
              <a:tabLst>
                <a:tab pos="1828800" algn="l"/>
              </a:tabLst>
            </a:pPr>
            <a:r>
              <a:rPr lang="en-US" sz="3200">
                <a:latin typeface="Limon S1" pitchFamily="2" charset="0"/>
              </a:rPr>
              <a:t>RbLayrgTI1¬eRsacRsB nigedaHTwk¦</a:t>
            </a:r>
          </a:p>
          <a:p>
            <a:pPr>
              <a:lnSpc>
                <a:spcPct val="60000"/>
              </a:lnSpc>
              <a:tabLst>
                <a:tab pos="1828800" algn="l"/>
              </a:tabLst>
            </a:pPr>
            <a:r>
              <a:rPr lang="en-US" sz="3200">
                <a:latin typeface="Limon S1" pitchFamily="2" charset="0"/>
              </a:rPr>
              <a:t>RbLayrgTI2¬eRsacRsB nigedaHTwk¦</a:t>
            </a:r>
          </a:p>
          <a:p>
            <a:pPr>
              <a:lnSpc>
                <a:spcPct val="60000"/>
              </a:lnSpc>
              <a:tabLst>
                <a:tab pos="1828800" algn="l"/>
              </a:tabLst>
            </a:pPr>
            <a:r>
              <a:rPr lang="en-US" sz="3200">
                <a:latin typeface="Limon S1" pitchFamily="2" charset="0"/>
              </a:rPr>
              <a:t>RbLayTrgI3¬eRsacRsB nigedaHTwk¦</a:t>
            </a:r>
            <a:endParaRPr lang="fr-FR" sz="3200">
              <a:latin typeface="Limon S1" pitchFamily="2" charset="0"/>
            </a:endParaRPr>
          </a:p>
        </p:txBody>
      </p:sp>
      <p:pic>
        <p:nvPicPr>
          <p:cNvPr id="269318" name="Picture 3" descr="DSCF53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333750"/>
            <a:ext cx="4070350" cy="304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9319" name="Picture 4" descr="Phnom Voar Reservoir n° 15 canaux#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75200" y="3333750"/>
            <a:ext cx="4064000" cy="304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9320" name="ZoneTexte 11"/>
          <p:cNvSpPr txBox="1">
            <a:spLocks noChangeArrowheads="1"/>
          </p:cNvSpPr>
          <p:nvPr/>
        </p:nvSpPr>
        <p:spPr bwMode="auto">
          <a:xfrm>
            <a:off x="179388" y="5949950"/>
            <a:ext cx="41148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RbLayrgTI1¬éb:lin¦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fr-FR" sz="1100">
              <a:solidFill>
                <a:schemeClr val="bg1"/>
              </a:solidFill>
            </a:endParaRPr>
          </a:p>
          <a:p>
            <a:pPr algn="ctr"/>
            <a:endParaRPr lang="fr-FR" sz="1100">
              <a:solidFill>
                <a:schemeClr val="bg1"/>
              </a:solidFill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71550" y="-100013"/>
            <a:ext cx="7239000" cy="822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971550" y="476250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  <p:sp>
        <p:nvSpPr>
          <p:cNvPr id="31753" name="Rectangle 14"/>
          <p:cNvSpPr>
            <a:spLocks noChangeArrowheads="1"/>
          </p:cNvSpPr>
          <p:nvPr/>
        </p:nvSpPr>
        <p:spPr bwMode="auto">
          <a:xfrm>
            <a:off x="5580063" y="476250"/>
            <a:ext cx="1025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b="1" u="sng">
                <a:latin typeface="Limon S1" pitchFamily="2" charset="0"/>
              </a:rPr>
              <a:t>bNþaj</a:t>
            </a:r>
            <a:endParaRPr lang="en-US" sz="4400" b="1" u="sng">
              <a:latin typeface="Limon S1" pitchFamily="2" charset="0"/>
            </a:endParaRPr>
          </a:p>
        </p:txBody>
      </p:sp>
      <p:sp>
        <p:nvSpPr>
          <p:cNvPr id="31754" name="Text Box 17"/>
          <p:cNvSpPr txBox="1">
            <a:spLocks noChangeArrowheads="1"/>
          </p:cNvSpPr>
          <p:nvPr/>
        </p:nvSpPr>
        <p:spPr bwMode="auto">
          <a:xfrm>
            <a:off x="5292725" y="5876925"/>
            <a:ext cx="2786063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lvl="1" algn="ctr"/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RbLayenAPñMvlø×¬Ekb¦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2D148-6561-4D09-B42C-D1A4DF00ED03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70341" name="Picture 93" descr="G:\Scan00090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7650" y="1196975"/>
            <a:ext cx="6254750" cy="5568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0342" name="ZoneTexte 73"/>
          <p:cNvSpPr txBox="1">
            <a:spLocks noChangeArrowheads="1"/>
          </p:cNvSpPr>
          <p:nvPr/>
        </p:nvSpPr>
        <p:spPr bwMode="auto">
          <a:xfrm>
            <a:off x="4800600" y="29718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solidFill>
                  <a:srgbClr val="FF0000"/>
                </a:solidFill>
                <a:latin typeface="Constantia" pitchFamily="18" charset="0"/>
              </a:rPr>
              <a:t>RESERVOIR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71550" y="-100013"/>
            <a:ext cx="7239000" cy="822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1619250" y="476250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6283325" y="476250"/>
            <a:ext cx="1025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b="1" u="sng">
                <a:latin typeface="Limon S1" pitchFamily="2" charset="0"/>
              </a:rPr>
              <a:t>bNþaj</a:t>
            </a:r>
            <a:endParaRPr lang="en-US" sz="4400" b="1" u="sng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3C534-7079-4FE4-B598-32B23BB696E5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52400" y="1250950"/>
            <a:ext cx="8763000" cy="2714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Limon S1" pitchFamily="2" charset="0"/>
              </a:rPr>
              <a:t>eKsegáteXIjbNþajEdlxVHkarEfTaMmankarxUcxatdUcteTA³ </a:t>
            </a:r>
          </a:p>
          <a:p>
            <a:r>
              <a:rPr lang="en-US" sz="2800">
                <a:latin typeface="Limon S1" pitchFamily="2" charset="0"/>
              </a:rPr>
              <a:t>	1- pøÚvGmRbLay)ak;Cajwkjy TukeGayTwkhUredayKµankarRtYtBinitü nignaMeGayBi)akkareFVIdMeNIr </a:t>
            </a:r>
          </a:p>
          <a:p>
            <a:r>
              <a:rPr lang="en-US" sz="2800">
                <a:latin typeface="Limon S1" pitchFamily="2" charset="0"/>
              </a:rPr>
              <a:t>     	      rbs;mnusS nigreTHelIxñgTMnb;.</a:t>
            </a:r>
          </a:p>
          <a:p>
            <a:r>
              <a:rPr lang="en-US" sz="2800">
                <a:latin typeface="Limon S1" pitchFamily="2" charset="0"/>
              </a:rPr>
              <a:t>	2- sMNg;zitenAelIRbLayRtUveRcaHxag b¤tam)atRKwH</a:t>
            </a:r>
          </a:p>
          <a:p>
            <a:r>
              <a:rPr lang="en-US" sz="2800">
                <a:latin typeface="Limon S1" pitchFamily="2" charset="0"/>
              </a:rPr>
              <a:t>	3- Gvtþmanvis nigRKIbsMrab;elIkTVar nigGvtþman r:gminRCabTwk</a:t>
            </a:r>
          </a:p>
          <a:p>
            <a:r>
              <a:rPr lang="en-US" sz="2800">
                <a:latin typeface="Limon S1" pitchFamily="2" charset="0"/>
              </a:rPr>
              <a:t>	4- rukçCatirukranRbLay</a:t>
            </a:r>
            <a:endParaRPr lang="fr-FR" sz="2800">
              <a:latin typeface="Limon S1" pitchFamily="2" charset="0"/>
            </a:endParaRPr>
          </a:p>
        </p:txBody>
      </p:sp>
      <p:pic>
        <p:nvPicPr>
          <p:cNvPr id="271366" name="Picture 1" descr="Phnom Voar Reservoir n° 17 canaux#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4146550"/>
            <a:ext cx="3556000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1368" name="Picture 3" descr="DSCF266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4127500"/>
            <a:ext cx="3581400" cy="2686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1369" name="Text Box 4"/>
          <p:cNvSpPr txBox="1">
            <a:spLocks noChangeArrowheads="1"/>
          </p:cNvSpPr>
          <p:nvPr/>
        </p:nvSpPr>
        <p:spPr bwMode="auto">
          <a:xfrm>
            <a:off x="5357813" y="6165850"/>
            <a:ext cx="35718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RbLayedaymanpøÚvGmRbLay)ak; Gvtþman</a:t>
            </a:r>
          </a:p>
          <a:p>
            <a:r>
              <a:rPr lang="en-US"/>
              <a:t>										RKib nigvis</a:t>
            </a:r>
            <a:endParaRPr lang="fr-FR"/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71550" y="-100013"/>
            <a:ext cx="7239000" cy="822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33800" name="Text Box 13"/>
          <p:cNvSpPr txBox="1">
            <a:spLocks noChangeArrowheads="1"/>
          </p:cNvSpPr>
          <p:nvPr/>
        </p:nvSpPr>
        <p:spPr bwMode="auto">
          <a:xfrm>
            <a:off x="971550" y="476250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EfTaM[l¥RbesI;eLIgvij</a:t>
            </a:r>
          </a:p>
        </p:txBody>
      </p:sp>
      <p:sp>
        <p:nvSpPr>
          <p:cNvPr id="33801" name="Rectangle 14"/>
          <p:cNvSpPr>
            <a:spLocks noChangeArrowheads="1"/>
          </p:cNvSpPr>
          <p:nvPr/>
        </p:nvSpPr>
        <p:spPr bwMode="auto">
          <a:xfrm>
            <a:off x="6499225" y="476250"/>
            <a:ext cx="1025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b="1" u="sng">
                <a:latin typeface="Limon S1" pitchFamily="2" charset="0"/>
              </a:rPr>
              <a:t>bNþaj</a:t>
            </a:r>
            <a:endParaRPr lang="en-US" sz="4400" b="1" u="sng">
              <a:latin typeface="Limon S1" pitchFamily="2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042988" y="6265863"/>
            <a:ext cx="17526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just"/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RbLayenAPñMvlø¬Ekb¦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71369" grpId="0"/>
      <p:bldP spid="338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71550" y="188913"/>
            <a:ext cx="7239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2987675" y="1298575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827088" y="3025775"/>
            <a:ext cx="7559675" cy="157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TMnb;GagTwk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D9B91-DC7B-430F-B7F1-39693F039D55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72389" name="Picture 3" descr="Phnom Voar Reservoir n° 15 canaux#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254125"/>
            <a:ext cx="3860800" cy="289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2390" name="Picture 4" descr="O'Kranhek n° 38#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1254125"/>
            <a:ext cx="3860800" cy="289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2392" name="Text Box 6"/>
          <p:cNvSpPr txBox="1">
            <a:spLocks noChangeArrowheads="1"/>
          </p:cNvSpPr>
          <p:nvPr/>
        </p:nvSpPr>
        <p:spPr bwMode="auto">
          <a:xfrm>
            <a:off x="5486400" y="3573463"/>
            <a:ext cx="31242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TwkeRcaHenAGUrRkaj;Ehk ¬kMBg;FM¦</a:t>
            </a:r>
            <a:r>
              <a:rPr lang="en-US" sz="2800">
                <a:latin typeface="Limon S1" pitchFamily="2" charset="0"/>
              </a:rPr>
              <a:t> </a:t>
            </a:r>
            <a:endParaRPr lang="fr-FR" sz="2800">
              <a:latin typeface="Limon S1" pitchFamily="2" charset="0"/>
            </a:endParaRPr>
          </a:p>
        </p:txBody>
      </p:sp>
      <p:pic>
        <p:nvPicPr>
          <p:cNvPr id="272393" name="Picture 7" descr="DSCF408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4227513"/>
            <a:ext cx="3352800" cy="2514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2394" name="Picture 8" descr="DSCF452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34000" y="4241800"/>
            <a:ext cx="3429000" cy="2571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2395" name="Text Box 9"/>
          <p:cNvSpPr txBox="1">
            <a:spLocks noChangeArrowheads="1"/>
          </p:cNvSpPr>
          <p:nvPr/>
        </p:nvSpPr>
        <p:spPr bwMode="auto">
          <a:xfrm>
            <a:off x="457200" y="6202363"/>
            <a:ext cx="3124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sMNg;enATMnb;CIvBl </a:t>
            </a:r>
            <a:endParaRPr lang="fr-FR" sz="2800">
              <a:solidFill>
                <a:schemeClr val="bg1"/>
              </a:solidFill>
              <a:latin typeface="Limon S1" pitchFamily="2" charset="0"/>
            </a:endParaRPr>
          </a:p>
        </p:txBody>
      </p:sp>
      <p:sp>
        <p:nvSpPr>
          <p:cNvPr id="272396" name="Text Box 10"/>
          <p:cNvSpPr txBox="1">
            <a:spLocks noChangeArrowheads="1"/>
          </p:cNvSpPr>
          <p:nvPr/>
        </p:nvSpPr>
        <p:spPr bwMode="auto">
          <a:xfrm>
            <a:off x="5562600" y="6308725"/>
            <a:ext cx="3124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TwkeRcaHenACam taehOn</a:t>
            </a:r>
            <a:r>
              <a:rPr lang="en-US"/>
              <a:t> </a:t>
            </a:r>
            <a:endParaRPr lang="fr-FR"/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71550" y="-100013"/>
            <a:ext cx="7239000" cy="822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34827" name="Text Box 16"/>
          <p:cNvSpPr txBox="1">
            <a:spLocks noChangeArrowheads="1"/>
          </p:cNvSpPr>
          <p:nvPr/>
        </p:nvSpPr>
        <p:spPr bwMode="auto">
          <a:xfrm>
            <a:off x="971550" y="476250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  <p:sp>
        <p:nvSpPr>
          <p:cNvPr id="34828" name="Rectangle 17"/>
          <p:cNvSpPr>
            <a:spLocks noChangeArrowheads="1"/>
          </p:cNvSpPr>
          <p:nvPr/>
        </p:nvSpPr>
        <p:spPr bwMode="auto">
          <a:xfrm>
            <a:off x="6499225" y="476250"/>
            <a:ext cx="1025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b="1" u="sng">
                <a:latin typeface="Limon S1" pitchFamily="2" charset="0"/>
              </a:rPr>
              <a:t>bNþaj</a:t>
            </a:r>
            <a:endParaRPr lang="en-US" sz="4400" b="1" u="sng">
              <a:latin typeface="Limon S1" pitchFamily="2" charset="0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323850" y="3573463"/>
            <a:ext cx="278606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lvl="1" algn="ctr"/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RbLayenAPñMvlø¬Ekb¦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2392" grpId="0"/>
      <p:bldP spid="272395" grpId="0"/>
      <p:bldP spid="272396" grpId="0"/>
      <p:bldP spid="348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A4389-2917-4BAC-9020-6896B0304520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73413" name="Picture 2" descr="Img00043"/>
          <p:cNvPicPr>
            <a:picLocks noChangeAspect="1" noChangeArrowheads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 bwMode="auto">
          <a:xfrm>
            <a:off x="228600" y="1222375"/>
            <a:ext cx="4191000" cy="3143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3414" name="Text Box 3"/>
          <p:cNvSpPr txBox="1">
            <a:spLocks noChangeArrowheads="1"/>
          </p:cNvSpPr>
          <p:nvPr/>
        </p:nvSpPr>
        <p:spPr bwMode="auto">
          <a:xfrm>
            <a:off x="827088" y="3860800"/>
            <a:ext cx="3124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RbLayenAGgÁBgÁ ¬taEkv¦</a:t>
            </a:r>
            <a:r>
              <a:rPr lang="en-US"/>
              <a:t> </a:t>
            </a:r>
            <a:endParaRPr lang="fr-FR"/>
          </a:p>
        </p:txBody>
      </p:sp>
      <p:pic>
        <p:nvPicPr>
          <p:cNvPr id="273415" name="Picture 4" descr="Img00003"/>
          <p:cNvPicPr>
            <a:picLocks noChangeAspect="1" noChangeArrowheads="1"/>
          </p:cNvPicPr>
          <p:nvPr/>
        </p:nvPicPr>
        <p:blipFill>
          <a:blip r:embed="rId4" cstate="email">
            <a:lum bright="20000" contrast="30000"/>
          </a:blip>
          <a:srcRect/>
          <a:stretch>
            <a:fillRect/>
          </a:stretch>
        </p:blipFill>
        <p:spPr bwMode="auto">
          <a:xfrm>
            <a:off x="4724400" y="1208088"/>
            <a:ext cx="4191000" cy="3157537"/>
          </a:xfrm>
          <a:prstGeom prst="rect">
            <a:avLst/>
          </a:prstGeom>
          <a:noFill/>
          <a:ln w="19050">
            <a:solidFill>
              <a:srgbClr val="00CC66"/>
            </a:solidFill>
            <a:miter lim="800000"/>
            <a:headEnd/>
            <a:tailEnd/>
          </a:ln>
        </p:spPr>
      </p:pic>
      <p:sp>
        <p:nvSpPr>
          <p:cNvPr id="273416" name="Text Box 5"/>
          <p:cNvSpPr txBox="1">
            <a:spLocks noChangeArrowheads="1"/>
          </p:cNvSpPr>
          <p:nvPr/>
        </p:nvSpPr>
        <p:spPr bwMode="auto">
          <a:xfrm>
            <a:off x="5334000" y="3860800"/>
            <a:ext cx="31242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RbLayenAERBktaXut ¬taEkv¦ </a:t>
            </a:r>
            <a:endParaRPr lang="fr-FR" sz="2800">
              <a:solidFill>
                <a:schemeClr val="bg1"/>
              </a:solidFill>
              <a:latin typeface="Limon S1" pitchFamily="2" charset="0"/>
            </a:endParaRPr>
          </a:p>
        </p:txBody>
      </p:sp>
      <p:pic>
        <p:nvPicPr>
          <p:cNvPr id="273417" name="Picture 6" descr="DSCF5320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2943225" y="4454525"/>
            <a:ext cx="3200400" cy="24034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3418" name="Text Box 7"/>
          <p:cNvSpPr txBox="1">
            <a:spLocks noChangeArrowheads="1"/>
          </p:cNvSpPr>
          <p:nvPr/>
        </p:nvSpPr>
        <p:spPr bwMode="auto">
          <a:xfrm>
            <a:off x="2771775" y="6338888"/>
            <a:ext cx="31242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RbLay¬éb:lin¦</a:t>
            </a:r>
            <a:endParaRPr lang="fr-FR" sz="2800">
              <a:solidFill>
                <a:schemeClr val="bg1"/>
              </a:solidFill>
              <a:latin typeface="Limon S1" pitchFamily="2" charset="0"/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71550" y="-100013"/>
            <a:ext cx="7239000" cy="822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35850" name="Text Box 14"/>
          <p:cNvSpPr txBox="1">
            <a:spLocks noChangeArrowheads="1"/>
          </p:cNvSpPr>
          <p:nvPr/>
        </p:nvSpPr>
        <p:spPr bwMode="auto">
          <a:xfrm>
            <a:off x="971550" y="476250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  <p:sp>
        <p:nvSpPr>
          <p:cNvPr id="35851" name="Rectangle 15"/>
          <p:cNvSpPr>
            <a:spLocks noChangeArrowheads="1"/>
          </p:cNvSpPr>
          <p:nvPr/>
        </p:nvSpPr>
        <p:spPr bwMode="auto">
          <a:xfrm>
            <a:off x="6499225" y="476250"/>
            <a:ext cx="1025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b="1" u="sng">
                <a:latin typeface="Limon S1" pitchFamily="2" charset="0"/>
              </a:rPr>
              <a:t>bNþaj</a:t>
            </a:r>
            <a:endParaRPr lang="en-US" sz="4400" b="1" u="sng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4" grpId="0"/>
      <p:bldP spid="273416" grpId="0"/>
      <p:bldP spid="2734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11F42-4E2C-4E37-9393-97A17EA44EBB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74437" name="Picture 2" descr="Scan018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06488"/>
            <a:ext cx="9144000" cy="5751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4439" name="Rectangle 8"/>
          <p:cNvSpPr>
            <a:spLocks noChangeArrowheads="1"/>
          </p:cNvSpPr>
          <p:nvPr/>
        </p:nvSpPr>
        <p:spPr bwMode="auto">
          <a:xfrm>
            <a:off x="5927725" y="52578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71550" y="-100013"/>
            <a:ext cx="7239000" cy="822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36870" name="Text Box 11"/>
          <p:cNvSpPr txBox="1">
            <a:spLocks noChangeArrowheads="1"/>
          </p:cNvSpPr>
          <p:nvPr/>
        </p:nvSpPr>
        <p:spPr bwMode="auto">
          <a:xfrm>
            <a:off x="971550" y="476250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  <p:sp>
        <p:nvSpPr>
          <p:cNvPr id="36871" name="Rectangle 12"/>
          <p:cNvSpPr>
            <a:spLocks noChangeArrowheads="1"/>
          </p:cNvSpPr>
          <p:nvPr/>
        </p:nvSpPr>
        <p:spPr bwMode="auto">
          <a:xfrm>
            <a:off x="6499225" y="476250"/>
            <a:ext cx="1312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400" b="1" u="sng">
                <a:latin typeface="Limon S1" pitchFamily="2" charset="0"/>
              </a:rPr>
              <a:t>bNþaj</a:t>
            </a:r>
            <a:endParaRPr lang="en-US" sz="4400" b="1" u="sng">
              <a:latin typeface="Limon S1" pitchFamily="2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152650" y="1844675"/>
            <a:ext cx="6811963" cy="4464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2166938" y="5013325"/>
            <a:ext cx="2087562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511175" y="1989138"/>
            <a:ext cx="720725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8936038" y="2708275"/>
            <a:ext cx="71437" cy="2592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1547813" y="1484313"/>
            <a:ext cx="7345362" cy="288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02" name="Rectangle 38"/>
          <p:cNvSpPr>
            <a:spLocks noChangeArrowheads="1"/>
          </p:cNvSpPr>
          <p:nvPr/>
        </p:nvSpPr>
        <p:spPr bwMode="auto">
          <a:xfrm>
            <a:off x="1476375" y="1341438"/>
            <a:ext cx="1008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Limon S1" pitchFamily="2" charset="0"/>
              </a:rPr>
              <a:t>bNþajf</a:t>
            </a:r>
            <a:r>
              <a:rPr lang="en-US"/>
              <a:t> </a:t>
            </a: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1504950" y="1916113"/>
            <a:ext cx="647700" cy="4321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>
            <a:off x="1476375" y="1628775"/>
            <a:ext cx="0" cy="4608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6" name="Line 52"/>
          <p:cNvSpPr>
            <a:spLocks noChangeShapeType="1"/>
          </p:cNvSpPr>
          <p:nvPr/>
        </p:nvSpPr>
        <p:spPr bwMode="auto">
          <a:xfrm>
            <a:off x="1331913" y="16287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7" name="Rectangle 53"/>
          <p:cNvSpPr>
            <a:spLocks noChangeArrowheads="1"/>
          </p:cNvSpPr>
          <p:nvPr/>
        </p:nvSpPr>
        <p:spPr bwMode="auto">
          <a:xfrm>
            <a:off x="1547813" y="1844675"/>
            <a:ext cx="7345362" cy="288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18" name="Rectangle 54"/>
          <p:cNvSpPr>
            <a:spLocks noChangeArrowheads="1"/>
          </p:cNvSpPr>
          <p:nvPr/>
        </p:nvSpPr>
        <p:spPr bwMode="auto">
          <a:xfrm>
            <a:off x="1476375" y="1700213"/>
            <a:ext cx="321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Limon S1" pitchFamily="2" charset="0"/>
              </a:rPr>
              <a:t>bNþajdMeNIrkarKuNPaBl¥ EfTaMRtwmRtUv</a:t>
            </a:r>
            <a:r>
              <a:rPr lang="en-US"/>
              <a:t> </a:t>
            </a:r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>
            <a:off x="1331913" y="19891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0" name="Text Box 56"/>
          <p:cNvSpPr txBox="1">
            <a:spLocks noChangeArrowheads="1"/>
          </p:cNvSpPr>
          <p:nvPr/>
        </p:nvSpPr>
        <p:spPr bwMode="auto">
          <a:xfrm>
            <a:off x="757238" y="1484313"/>
            <a:ext cx="7191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/>
              <a:t>100%</a:t>
            </a:r>
            <a:endParaRPr lang="en-US" sz="1200"/>
          </a:p>
        </p:txBody>
      </p:sp>
      <p:sp>
        <p:nvSpPr>
          <p:cNvPr id="36921" name="Text Box 57"/>
          <p:cNvSpPr txBox="1">
            <a:spLocks noChangeArrowheads="1"/>
          </p:cNvSpPr>
          <p:nvPr/>
        </p:nvSpPr>
        <p:spPr bwMode="auto">
          <a:xfrm>
            <a:off x="755650" y="1858963"/>
            <a:ext cx="7191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/>
              <a:t>90%</a:t>
            </a:r>
            <a:endParaRPr lang="en-US" sz="1200"/>
          </a:p>
        </p:txBody>
      </p:sp>
      <p:sp>
        <p:nvSpPr>
          <p:cNvPr id="36922" name="Rectangle 58"/>
          <p:cNvSpPr>
            <a:spLocks noChangeArrowheads="1"/>
          </p:cNvSpPr>
          <p:nvPr/>
        </p:nvSpPr>
        <p:spPr bwMode="auto">
          <a:xfrm>
            <a:off x="1547813" y="2205038"/>
            <a:ext cx="7345362" cy="2873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23" name="Rectangle 59"/>
          <p:cNvSpPr>
            <a:spLocks noChangeArrowheads="1"/>
          </p:cNvSpPr>
          <p:nvPr/>
        </p:nvSpPr>
        <p:spPr bwMode="auto">
          <a:xfrm>
            <a:off x="1476375" y="2060575"/>
            <a:ext cx="4408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Limon S1" pitchFamily="2" charset="0"/>
              </a:rPr>
              <a:t>bNþajdMeNIrkarmanKuNPaB b:uEnþkarEfTaMminCaTIeBjcitþ</a:t>
            </a:r>
            <a:r>
              <a:rPr lang="en-US"/>
              <a:t> </a:t>
            </a:r>
          </a:p>
        </p:txBody>
      </p:sp>
      <p:sp>
        <p:nvSpPr>
          <p:cNvPr id="36924" name="Text Box 60"/>
          <p:cNvSpPr txBox="1">
            <a:spLocks noChangeArrowheads="1"/>
          </p:cNvSpPr>
          <p:nvPr/>
        </p:nvSpPr>
        <p:spPr bwMode="auto">
          <a:xfrm>
            <a:off x="742950" y="2217738"/>
            <a:ext cx="7191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/>
              <a:t>80%</a:t>
            </a:r>
            <a:endParaRPr lang="en-US" sz="1200"/>
          </a:p>
        </p:txBody>
      </p:sp>
      <p:sp>
        <p:nvSpPr>
          <p:cNvPr id="36925" name="Line 61"/>
          <p:cNvSpPr>
            <a:spLocks noChangeShapeType="1"/>
          </p:cNvSpPr>
          <p:nvPr/>
        </p:nvSpPr>
        <p:spPr bwMode="auto">
          <a:xfrm>
            <a:off x="1331913" y="2349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6" name="Rectangle 62"/>
          <p:cNvSpPr>
            <a:spLocks noChangeArrowheads="1"/>
          </p:cNvSpPr>
          <p:nvPr/>
        </p:nvSpPr>
        <p:spPr bwMode="auto">
          <a:xfrm>
            <a:off x="1547813" y="2565400"/>
            <a:ext cx="7345362" cy="5048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27" name="Rectangle 63"/>
          <p:cNvSpPr>
            <a:spLocks noChangeArrowheads="1"/>
          </p:cNvSpPr>
          <p:nvPr/>
        </p:nvSpPr>
        <p:spPr bwMode="auto">
          <a:xfrm>
            <a:off x="1504950" y="2549525"/>
            <a:ext cx="69326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52413">
              <a:lnSpc>
                <a:spcPct val="50000"/>
              </a:lnSpc>
            </a:pPr>
            <a:r>
              <a:rPr lang="en-US" sz="2800" b="1">
                <a:solidFill>
                  <a:schemeClr val="tx2"/>
                </a:solidFill>
                <a:latin typeface="Limon S1" pitchFamily="2" charset="0"/>
              </a:rPr>
              <a:t>bNþajdMeNIrkarmanKuNPaB b:uEnþRbLaysÞHedayrukçCati nigpøÚvGmRbLayTwkhUreRcaHya:g </a:t>
            </a:r>
          </a:p>
          <a:p>
            <a:pPr indent="252413">
              <a:lnSpc>
                <a:spcPct val="50000"/>
              </a:lnSpc>
            </a:pPr>
            <a:r>
              <a:rPr lang="en-US" sz="2800" b="1">
                <a:solidFill>
                  <a:schemeClr val="tx2"/>
                </a:solidFill>
                <a:latin typeface="Limon S1" pitchFamily="2" charset="0"/>
              </a:rPr>
              <a:t>xøaMg b:uEnþsMNg;dMeNIrkar</a:t>
            </a:r>
          </a:p>
        </p:txBody>
      </p:sp>
      <p:sp>
        <p:nvSpPr>
          <p:cNvPr id="36928" name="Line 64"/>
          <p:cNvSpPr>
            <a:spLocks noChangeShapeType="1"/>
          </p:cNvSpPr>
          <p:nvPr/>
        </p:nvSpPr>
        <p:spPr bwMode="auto">
          <a:xfrm>
            <a:off x="1331913" y="27813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755650" y="2636838"/>
            <a:ext cx="7191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/>
              <a:t>70%</a:t>
            </a:r>
            <a:endParaRPr lang="en-US" sz="1200"/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1547813" y="3141663"/>
            <a:ext cx="7596187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1476375" y="3213100"/>
            <a:ext cx="74469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52413">
              <a:lnSpc>
                <a:spcPct val="50000"/>
              </a:lnSpc>
            </a:pPr>
            <a:r>
              <a:rPr lang="en-US" sz="2800" b="1">
                <a:solidFill>
                  <a:schemeClr val="tx2"/>
                </a:solidFill>
                <a:latin typeface="Limon S1" pitchFamily="2" charset="0"/>
              </a:rPr>
              <a:t>bNþajdMeNIrkarmanKuNPaB edaymanRbLayswkrik pøÚvGmRbLaytMbn;xUc nigsMNg;vag mYycMnYn</a:t>
            </a:r>
          </a:p>
        </p:txBody>
      </p:sp>
      <p:sp>
        <p:nvSpPr>
          <p:cNvPr id="36932" name="Line 68"/>
          <p:cNvSpPr>
            <a:spLocks noChangeShapeType="1"/>
          </p:cNvSpPr>
          <p:nvPr/>
        </p:nvSpPr>
        <p:spPr bwMode="auto">
          <a:xfrm>
            <a:off x="1331913" y="3357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3" name="Text Box 69"/>
          <p:cNvSpPr txBox="1">
            <a:spLocks noChangeArrowheads="1"/>
          </p:cNvSpPr>
          <p:nvPr/>
        </p:nvSpPr>
        <p:spPr bwMode="auto">
          <a:xfrm>
            <a:off x="757238" y="3213100"/>
            <a:ext cx="7191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/>
              <a:t>60%</a:t>
            </a:r>
            <a:endParaRPr lang="en-US" sz="1200"/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547813" y="3644900"/>
            <a:ext cx="7345362" cy="288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35" name="Line 71"/>
          <p:cNvSpPr>
            <a:spLocks noChangeShapeType="1"/>
          </p:cNvSpPr>
          <p:nvPr/>
        </p:nvSpPr>
        <p:spPr bwMode="auto">
          <a:xfrm>
            <a:off x="1331913" y="37893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6" name="Text Box 72"/>
          <p:cNvSpPr txBox="1">
            <a:spLocks noChangeArrowheads="1"/>
          </p:cNvSpPr>
          <p:nvPr/>
        </p:nvSpPr>
        <p:spPr bwMode="auto">
          <a:xfrm>
            <a:off x="755650" y="3644900"/>
            <a:ext cx="719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/>
              <a:t>50%</a:t>
            </a:r>
            <a:endParaRPr lang="en-US" sz="1200"/>
          </a:p>
        </p:txBody>
      </p:sp>
      <p:sp>
        <p:nvSpPr>
          <p:cNvPr id="36937" name="Rectangle 73"/>
          <p:cNvSpPr>
            <a:spLocks noChangeArrowheads="1"/>
          </p:cNvSpPr>
          <p:nvPr/>
        </p:nvSpPr>
        <p:spPr bwMode="auto">
          <a:xfrm>
            <a:off x="1476375" y="3500438"/>
            <a:ext cx="5665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Limon S1" pitchFamily="2" charset="0"/>
              </a:rPr>
              <a:t>bNþajdMeNIrkar b:uEnþKuNPaBGn;ya:gxøaMg edayRtUvkareFVIeLIgvijCabnÞan</a:t>
            </a:r>
            <a:r>
              <a:rPr lang="en-US"/>
              <a:t>; </a:t>
            </a:r>
          </a:p>
        </p:txBody>
      </p:sp>
      <p:sp>
        <p:nvSpPr>
          <p:cNvPr id="36939" name="Line 75"/>
          <p:cNvSpPr>
            <a:spLocks noChangeShapeType="1"/>
          </p:cNvSpPr>
          <p:nvPr/>
        </p:nvSpPr>
        <p:spPr bwMode="auto">
          <a:xfrm>
            <a:off x="1331913" y="42211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0" name="Text Box 76"/>
          <p:cNvSpPr txBox="1">
            <a:spLocks noChangeArrowheads="1"/>
          </p:cNvSpPr>
          <p:nvPr/>
        </p:nvSpPr>
        <p:spPr bwMode="auto">
          <a:xfrm>
            <a:off x="755650" y="4076700"/>
            <a:ext cx="719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/>
              <a:t>40%</a:t>
            </a:r>
            <a:endParaRPr lang="en-US" sz="1200"/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1377950" y="3255963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Limon S1" pitchFamily="2" charset="0"/>
                <a:cs typeface="Times New Roman" pitchFamily="18" charset="0"/>
              </a:rPr>
              <a:t>        mindMeNIrkar</a:t>
            </a:r>
            <a:endParaRPr lang="en-US">
              <a:latin typeface="Constantia" pitchFamily="18" charset="0"/>
            </a:endParaRPr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1547813" y="4005263"/>
            <a:ext cx="7416800" cy="431800"/>
          </a:xfrm>
          <a:prstGeom prst="rect">
            <a:avLst/>
          </a:prstGeom>
          <a:solidFill>
            <a:srgbClr val="ED97A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48" name="Text Box 84"/>
          <p:cNvSpPr txBox="1">
            <a:spLocks noChangeArrowheads="1"/>
          </p:cNvSpPr>
          <p:nvPr/>
        </p:nvSpPr>
        <p:spPr bwMode="auto">
          <a:xfrm>
            <a:off x="1000125" y="3889375"/>
            <a:ext cx="805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700" b="1">
                <a:solidFill>
                  <a:schemeClr val="accent1"/>
                </a:solidFill>
                <a:latin typeface="Limon S1" pitchFamily="2" charset="0"/>
              </a:rPr>
              <a:t>RbLay nigpøÚvGmRbLay)ak; b¤eBjhUrehor TwkhUrtamkEnøg)ak; minbMeBjParkic© dwknaMTwk mindMeNIrkar</a:t>
            </a:r>
            <a:endParaRPr lang="en-US" sz="2700" b="1">
              <a:solidFill>
                <a:schemeClr val="accent1"/>
              </a:solidFill>
            </a:endParaRPr>
          </a:p>
        </p:txBody>
      </p:sp>
      <p:sp>
        <p:nvSpPr>
          <p:cNvPr id="36949" name="Rectangle 85"/>
          <p:cNvSpPr>
            <a:spLocks noChangeArrowheads="1"/>
          </p:cNvSpPr>
          <p:nvPr/>
        </p:nvSpPr>
        <p:spPr bwMode="auto">
          <a:xfrm>
            <a:off x="1547813" y="4508500"/>
            <a:ext cx="7416800" cy="433388"/>
          </a:xfrm>
          <a:prstGeom prst="rect">
            <a:avLst/>
          </a:prstGeom>
          <a:solidFill>
            <a:srgbClr val="ED97A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50" name="Line 86"/>
          <p:cNvSpPr>
            <a:spLocks noChangeShapeType="1"/>
          </p:cNvSpPr>
          <p:nvPr/>
        </p:nvSpPr>
        <p:spPr bwMode="auto">
          <a:xfrm>
            <a:off x="1331913" y="47244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1" name="Text Box 87"/>
          <p:cNvSpPr txBox="1">
            <a:spLocks noChangeArrowheads="1"/>
          </p:cNvSpPr>
          <p:nvPr/>
        </p:nvSpPr>
        <p:spPr bwMode="auto">
          <a:xfrm>
            <a:off x="755650" y="4581525"/>
            <a:ext cx="719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/>
              <a:t>30%</a:t>
            </a:r>
            <a:endParaRPr lang="en-US" sz="1200"/>
          </a:p>
        </p:txBody>
      </p:sp>
      <p:sp>
        <p:nvSpPr>
          <p:cNvPr id="36952" name="Text Box 88"/>
          <p:cNvSpPr txBox="1">
            <a:spLocks noChangeArrowheads="1"/>
          </p:cNvSpPr>
          <p:nvPr/>
        </p:nvSpPr>
        <p:spPr bwMode="auto">
          <a:xfrm>
            <a:off x="1000125" y="4437063"/>
            <a:ext cx="805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700" b="1">
                <a:solidFill>
                  <a:schemeClr val="accent1"/>
                </a:solidFill>
                <a:latin typeface="Limon S1" pitchFamily="2" charset="0"/>
              </a:rPr>
              <a:t>RbLay nigpøÚvGmRbLay)ak; b¤eBjhUrehor TwkhUrtamkEnøg)ak; minbMeBjParkic© dwknaMTwk mindMeNIrkar</a:t>
            </a:r>
            <a:endParaRPr lang="en-US" sz="2700" b="1">
              <a:solidFill>
                <a:schemeClr val="accent1"/>
              </a:solidFill>
            </a:endParaRPr>
          </a:p>
        </p:txBody>
      </p:sp>
      <p:sp>
        <p:nvSpPr>
          <p:cNvPr id="36953" name="Line 89"/>
          <p:cNvSpPr>
            <a:spLocks noChangeShapeType="1"/>
          </p:cNvSpPr>
          <p:nvPr/>
        </p:nvSpPr>
        <p:spPr bwMode="auto">
          <a:xfrm>
            <a:off x="1331913" y="51577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4" name="Rectangle 90"/>
          <p:cNvSpPr>
            <a:spLocks noChangeArrowheads="1"/>
          </p:cNvSpPr>
          <p:nvPr/>
        </p:nvSpPr>
        <p:spPr bwMode="auto">
          <a:xfrm>
            <a:off x="1547813" y="5013325"/>
            <a:ext cx="2879725" cy="360363"/>
          </a:xfrm>
          <a:prstGeom prst="rect">
            <a:avLst/>
          </a:prstGeom>
          <a:solidFill>
            <a:srgbClr val="ED97A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55" name="Rectangle 91"/>
          <p:cNvSpPr>
            <a:spLocks noChangeArrowheads="1"/>
          </p:cNvSpPr>
          <p:nvPr/>
        </p:nvSpPr>
        <p:spPr bwMode="auto">
          <a:xfrm>
            <a:off x="1547813" y="5445125"/>
            <a:ext cx="2879725" cy="360363"/>
          </a:xfrm>
          <a:prstGeom prst="rect">
            <a:avLst/>
          </a:prstGeom>
          <a:solidFill>
            <a:srgbClr val="ED97A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1547813" y="5876925"/>
            <a:ext cx="2879725" cy="360363"/>
          </a:xfrm>
          <a:prstGeom prst="rect">
            <a:avLst/>
          </a:prstGeom>
          <a:solidFill>
            <a:srgbClr val="ED97A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57" name="Line 93"/>
          <p:cNvSpPr>
            <a:spLocks noChangeShapeType="1"/>
          </p:cNvSpPr>
          <p:nvPr/>
        </p:nvSpPr>
        <p:spPr bwMode="auto">
          <a:xfrm>
            <a:off x="1331913" y="5661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8" name="Line 94"/>
          <p:cNvSpPr>
            <a:spLocks noChangeShapeType="1"/>
          </p:cNvSpPr>
          <p:nvPr/>
        </p:nvSpPr>
        <p:spPr bwMode="auto">
          <a:xfrm>
            <a:off x="1331913" y="60356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9" name="Text Box 95"/>
          <p:cNvSpPr txBox="1">
            <a:spLocks noChangeArrowheads="1"/>
          </p:cNvSpPr>
          <p:nvPr/>
        </p:nvSpPr>
        <p:spPr bwMode="auto">
          <a:xfrm>
            <a:off x="755650" y="5013325"/>
            <a:ext cx="719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/>
              <a:t>20%</a:t>
            </a:r>
            <a:endParaRPr lang="en-US" sz="1200"/>
          </a:p>
        </p:txBody>
      </p:sp>
      <p:sp>
        <p:nvSpPr>
          <p:cNvPr id="36960" name="Text Box 96"/>
          <p:cNvSpPr txBox="1">
            <a:spLocks noChangeArrowheads="1"/>
          </p:cNvSpPr>
          <p:nvPr/>
        </p:nvSpPr>
        <p:spPr bwMode="auto">
          <a:xfrm>
            <a:off x="755650" y="5530850"/>
            <a:ext cx="719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/>
              <a:t>10%</a:t>
            </a:r>
            <a:endParaRPr lang="en-US" sz="1200"/>
          </a:p>
        </p:txBody>
      </p:sp>
      <p:sp>
        <p:nvSpPr>
          <p:cNvPr id="36961" name="Text Box 97"/>
          <p:cNvSpPr txBox="1">
            <a:spLocks noChangeArrowheads="1"/>
          </p:cNvSpPr>
          <p:nvPr/>
        </p:nvSpPr>
        <p:spPr bwMode="auto">
          <a:xfrm>
            <a:off x="755650" y="5876925"/>
            <a:ext cx="719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/>
              <a:t>0%</a:t>
            </a:r>
            <a:endParaRPr lang="en-US" sz="1200"/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1476375" y="4913313"/>
            <a:ext cx="1662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Limon S1" pitchFamily="2" charset="0"/>
              </a:rPr>
              <a:t>eFVIeLIgvijTaMgRsug</a:t>
            </a:r>
            <a:r>
              <a:rPr lang="en-US"/>
              <a:t> </a:t>
            </a:r>
          </a:p>
        </p:txBody>
      </p:sp>
      <p:sp>
        <p:nvSpPr>
          <p:cNvPr id="36963" name="Rectangle 99"/>
          <p:cNvSpPr>
            <a:spLocks noChangeArrowheads="1"/>
          </p:cNvSpPr>
          <p:nvPr/>
        </p:nvSpPr>
        <p:spPr bwMode="auto">
          <a:xfrm>
            <a:off x="1476375" y="5345113"/>
            <a:ext cx="1662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Limon S1" pitchFamily="2" charset="0"/>
              </a:rPr>
              <a:t>eFVIeLIgvijTaMgRsug</a:t>
            </a:r>
            <a:r>
              <a:rPr lang="en-US"/>
              <a:t> </a:t>
            </a:r>
          </a:p>
        </p:txBody>
      </p:sp>
      <p:sp>
        <p:nvSpPr>
          <p:cNvPr id="36964" name="Rectangle 100"/>
          <p:cNvSpPr>
            <a:spLocks noChangeArrowheads="1"/>
          </p:cNvSpPr>
          <p:nvPr/>
        </p:nvSpPr>
        <p:spPr bwMode="auto">
          <a:xfrm>
            <a:off x="1476375" y="5776913"/>
            <a:ext cx="1662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Limon S1" pitchFamily="2" charset="0"/>
              </a:rPr>
              <a:t>eFVIeLIgvijTaMgRsug</a:t>
            </a:r>
            <a:r>
              <a:rPr lang="en-US"/>
              <a:t> </a:t>
            </a:r>
          </a:p>
        </p:txBody>
      </p:sp>
      <p:sp>
        <p:nvSpPr>
          <p:cNvPr id="36965" name="AutoShape 101"/>
          <p:cNvSpPr>
            <a:spLocks/>
          </p:cNvSpPr>
          <p:nvPr/>
        </p:nvSpPr>
        <p:spPr bwMode="auto">
          <a:xfrm>
            <a:off x="539750" y="1700213"/>
            <a:ext cx="217488" cy="2087562"/>
          </a:xfrm>
          <a:prstGeom prst="leftBrace">
            <a:avLst>
              <a:gd name="adj1" fmla="val 799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66" name="AutoShape 102"/>
          <p:cNvSpPr>
            <a:spLocks/>
          </p:cNvSpPr>
          <p:nvPr/>
        </p:nvSpPr>
        <p:spPr bwMode="auto">
          <a:xfrm>
            <a:off x="539750" y="3933825"/>
            <a:ext cx="217488" cy="2087563"/>
          </a:xfrm>
          <a:prstGeom prst="leftBrace">
            <a:avLst>
              <a:gd name="adj1" fmla="val 799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67" name="WordArt 103"/>
          <p:cNvSpPr>
            <a:spLocks noChangeArrowheads="1" noChangeShapeType="1" noTextEdit="1"/>
          </p:cNvSpPr>
          <p:nvPr/>
        </p:nvSpPr>
        <p:spPr bwMode="auto">
          <a:xfrm rot="-5400000">
            <a:off x="-255587" y="2668588"/>
            <a:ext cx="1092200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bNþajrkSa)antYnaTI</a:t>
            </a:r>
          </a:p>
        </p:txBody>
      </p:sp>
      <p:sp>
        <p:nvSpPr>
          <p:cNvPr id="36968" name="WordArt 104"/>
          <p:cNvSpPr>
            <a:spLocks noChangeArrowheads="1" noChangeShapeType="1" noTextEdit="1"/>
          </p:cNvSpPr>
          <p:nvPr/>
        </p:nvSpPr>
        <p:spPr bwMode="auto">
          <a:xfrm rot="-5400000">
            <a:off x="249238" y="2667000"/>
            <a:ext cx="457200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dwknaMTwk</a:t>
            </a:r>
          </a:p>
        </p:txBody>
      </p:sp>
      <p:sp>
        <p:nvSpPr>
          <p:cNvPr id="36969" name="WordArt 105"/>
          <p:cNvSpPr>
            <a:spLocks noChangeArrowheads="1" noChangeShapeType="1" noTextEdit="1"/>
          </p:cNvSpPr>
          <p:nvPr/>
        </p:nvSpPr>
        <p:spPr bwMode="auto">
          <a:xfrm rot="-5400000">
            <a:off x="-320675" y="4889501"/>
            <a:ext cx="1201737" cy="182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beNþayminrkSatYnaTI</a:t>
            </a:r>
          </a:p>
        </p:txBody>
      </p:sp>
      <p:sp>
        <p:nvSpPr>
          <p:cNvPr id="36970" name="WordArt 106"/>
          <p:cNvSpPr>
            <a:spLocks noChangeArrowheads="1" noChangeShapeType="1" noTextEdit="1"/>
          </p:cNvSpPr>
          <p:nvPr/>
        </p:nvSpPr>
        <p:spPr bwMode="auto">
          <a:xfrm rot="-5400000">
            <a:off x="134938" y="4913313"/>
            <a:ext cx="571500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dwknaMTwk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6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6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3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3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3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3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3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3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3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3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3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36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36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36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3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3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3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3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3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3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36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3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3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4439" grpId="0" animBg="1"/>
      <p:bldP spid="36877" grpId="0" animBg="1"/>
      <p:bldP spid="36878" grpId="0" animBg="1"/>
      <p:bldP spid="36890" grpId="0" animBg="1"/>
      <p:bldP spid="36896" grpId="0" animBg="1"/>
      <p:bldP spid="36897" grpId="0" animBg="1"/>
      <p:bldP spid="36902" grpId="0"/>
      <p:bldP spid="36912" grpId="0" animBg="1"/>
      <p:bldP spid="36915" grpId="0" animBg="1"/>
      <p:bldP spid="36916" grpId="0" animBg="1"/>
      <p:bldP spid="36917" grpId="0" animBg="1"/>
      <p:bldP spid="36918" grpId="0"/>
      <p:bldP spid="36919" grpId="0" animBg="1"/>
      <p:bldP spid="36920" grpId="0"/>
      <p:bldP spid="36921" grpId="0"/>
      <p:bldP spid="36922" grpId="0" animBg="1"/>
      <p:bldP spid="36923" grpId="0"/>
      <p:bldP spid="36924" grpId="0"/>
      <p:bldP spid="36925" grpId="0" animBg="1"/>
      <p:bldP spid="36926" grpId="0" animBg="1"/>
      <p:bldP spid="36927" grpId="0"/>
      <p:bldP spid="36928" grpId="0" animBg="1"/>
      <p:bldP spid="36929" grpId="0"/>
      <p:bldP spid="36930" grpId="0" animBg="1"/>
      <p:bldP spid="36931" grpId="0"/>
      <p:bldP spid="36932" grpId="0" animBg="1"/>
      <p:bldP spid="36933" grpId="0"/>
      <p:bldP spid="36934" grpId="0" animBg="1"/>
      <p:bldP spid="36935" grpId="0" animBg="1"/>
      <p:bldP spid="36936" grpId="0"/>
      <p:bldP spid="36937" grpId="0"/>
      <p:bldP spid="36939" grpId="0" animBg="1"/>
      <p:bldP spid="36940" grpId="0"/>
      <p:bldP spid="36946" grpId="0"/>
      <p:bldP spid="36947" grpId="0" animBg="1"/>
      <p:bldP spid="36948" grpId="0"/>
      <p:bldP spid="36949" grpId="0" animBg="1"/>
      <p:bldP spid="36950" grpId="0" animBg="1"/>
      <p:bldP spid="36951" grpId="0"/>
      <p:bldP spid="36952" grpId="0"/>
      <p:bldP spid="36953" grpId="0" animBg="1"/>
      <p:bldP spid="36954" grpId="0" animBg="1"/>
      <p:bldP spid="36955" grpId="0" animBg="1"/>
      <p:bldP spid="36956" grpId="0" animBg="1"/>
      <p:bldP spid="36957" grpId="0" animBg="1"/>
      <p:bldP spid="36958" grpId="0" animBg="1"/>
      <p:bldP spid="36959" grpId="0"/>
      <p:bldP spid="36960" grpId="0"/>
      <p:bldP spid="36961" grpId="0"/>
      <p:bldP spid="36962" grpId="0"/>
      <p:bldP spid="36963" grpId="0"/>
      <p:bldP spid="36964" grpId="0"/>
      <p:bldP spid="36965" grpId="0" animBg="1"/>
      <p:bldP spid="36966" grpId="0" animBg="1"/>
      <p:bldP spid="36967" grpId="0" animBg="1"/>
      <p:bldP spid="36968" grpId="0" animBg="1"/>
      <p:bldP spid="36969" grpId="0" animBg="1"/>
      <p:bldP spid="3697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ED73C-E343-45CE-9DB5-D94DA4C0F735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75459" name="ZoneTexte 6"/>
          <p:cNvSpPr txBox="1">
            <a:spLocks noChangeArrowheads="1"/>
          </p:cNvSpPr>
          <p:nvPr/>
        </p:nvSpPr>
        <p:spPr bwMode="auto">
          <a:xfrm>
            <a:off x="76200" y="0"/>
            <a:ext cx="9067800" cy="68754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slakb½RtvaytémøkargareFVI[RbesIeLIgvij</a:t>
            </a:r>
            <a:endParaRPr lang="en-US" sz="3200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   kalbriecäT&gt;&gt;&gt;&gt;&gt;&gt;&gt;&gt;&gt;&gt;&gt;&gt;&gt;&gt;&gt;&gt;&gt;&gt;&gt;&gt;&gt;&gt;&gt;&gt;&gt;&gt;&gt;&gt;&gt;&gt;&gt;&gt;&gt;&gt;&gt;&gt;&gt;&gt;&gt;&gt;&gt;&gt;&gt;&gt;&gt;&gt;&gt;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eQµaHRbLay&gt;&gt;&gt;&gt;&gt;&gt;&gt;&gt;&gt;&gt;&gt;&gt;&gt;&gt;&gt;&gt;&gt;&gt;&gt;&gt;&gt;&gt;&gt;&gt;       elxRbLay&gt;&gt;&gt;&gt;&gt;&gt;&gt;&gt;&gt;&gt;&gt;&gt;&gt;&gt;&gt;&gt;&gt;&gt;       RbePTRbLay&gt;&gt;&gt;&gt;&gt;&gt;&gt;      bzm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      TI2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       TI3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sßanPaB&gt;&gt;&gt;&gt;&gt;&gt;&gt;&gt;&gt;&gt;&gt;&gt;&gt;&gt;&gt;&gt;&gt;&gt;&gt;&gt;&gt;&gt;&gt;&gt;&gt;&gt;            TItaMgBI&gt;&gt;&gt;&gt;&gt;&gt;&gt;&gt;&gt;&gt;&gt;&gt;&gt;&gt;&gt;&gt;&gt;&gt;&gt;&gt;&gt;&gt;&gt;&gt;&gt;&gt;&gt;&gt;&gt;&gt;&gt;&gt;&gt;&gt;  eTA&gt;&gt;&gt;&gt;&gt;&gt;&gt;&gt;&gt;&gt;&gt;&gt;&gt;&gt;&gt;&gt;&gt;&gt;&gt;&gt;&gt;&gt;&gt;&gt;&gt;&gt;&gt;&gt;&gt;&gt;&gt;&gt;&gt;&gt;&gt;&gt;&gt;&gt;&gt;&gt;&gt;&gt;&gt;&gt;&gt;&gt;&gt;&gt;&gt;&gt;&gt;&gt;&gt;&gt;&gt;&gt;&gt;&gt;&gt;&gt;&gt;&gt;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RbEvg </a:t>
            </a:r>
            <a:r>
              <a:rPr lang="en-US" sz="1400">
                <a:latin typeface="Arial Unicode MS" pitchFamily="34" charset="-128"/>
              </a:rPr>
              <a:t>(m)</a:t>
            </a:r>
            <a:r>
              <a:rPr lang="en-US" sz="2800">
                <a:latin typeface="Limon S1" pitchFamily="2" charset="0"/>
              </a:rPr>
              <a:t> &gt;&gt;&gt;&gt;&gt;&gt;&gt;&gt;&gt;&gt;&gt;&gt;&gt;&gt;&gt;&gt;&gt;&gt;&gt;&gt;&gt;&gt;&gt;&gt;&gt;&gt;&gt;&gt;&gt;&gt;  TTwg </a:t>
            </a:r>
            <a:r>
              <a:rPr lang="en-US" sz="1400">
                <a:latin typeface="Arial Unicode MS" pitchFamily="34" charset="-128"/>
              </a:rPr>
              <a:t>(m)</a:t>
            </a:r>
            <a:r>
              <a:rPr lang="en-US" sz="2800">
                <a:latin typeface="Limon S1" pitchFamily="2" charset="0"/>
              </a:rPr>
              <a:t>&gt;&gt;&gt;&gt;&gt;&gt;&gt;&gt;&gt;&gt;&gt;&gt;&gt;&gt;&gt;&gt;&gt;&gt;&gt;&gt;&gt;&gt;&gt;&gt;&gt;&gt;  CMerA </a:t>
            </a:r>
            <a:r>
              <a:rPr lang="en-US" sz="1400">
                <a:latin typeface="Arial Unicode MS" pitchFamily="34" charset="-128"/>
              </a:rPr>
              <a:t>(m)</a:t>
            </a:r>
            <a:r>
              <a:rPr lang="en-US" sz="2800">
                <a:latin typeface="Limon S1" pitchFamily="2" charset="0"/>
              </a:rPr>
              <a:t> &gt;&gt;&gt;&gt;&gt;&gt;&gt;&gt;&gt;&gt;&gt;&gt;&gt;&gt;&gt;&gt;&gt;&gt;&gt;&gt;&gt;&gt;&gt;&gt;&gt;&gt;&gt;  </a:t>
            </a:r>
            <a:r>
              <a:rPr lang="en-US" sz="2800">
                <a:solidFill>
                  <a:srgbClr val="FF3300"/>
                </a:solidFill>
                <a:latin typeface="Limon S1" pitchFamily="2" charset="0"/>
              </a:rPr>
              <a:t>eCIgeTr</a:t>
            </a:r>
            <a:r>
              <a:rPr lang="en-US" sz="2800">
                <a:latin typeface="Limon S1" pitchFamily="2" charset="0"/>
              </a:rPr>
              <a:t>   &gt;&gt;&gt;&gt;&gt;&gt;&gt;&gt;&gt;&gt;</a:t>
            </a:r>
            <a:r>
              <a:rPr lang="en-US" sz="1400">
                <a:latin typeface="Arial Unicode MS" pitchFamily="34" charset="-128"/>
              </a:rPr>
              <a:t>……………….</a:t>
            </a:r>
            <a:endParaRPr lang="fr-FR" sz="2800">
              <a:solidFill>
                <a:srgbClr val="002060"/>
              </a:solidFill>
              <a:latin typeface="Limon S1" pitchFamily="2" charset="0"/>
            </a:endParaRPr>
          </a:p>
          <a:p>
            <a:pPr algn="just"/>
            <a:endParaRPr lang="fr-FR" sz="2800">
              <a:solidFill>
                <a:srgbClr val="002060"/>
              </a:solidFill>
              <a:latin typeface="Limon S1" pitchFamily="2" charset="0"/>
            </a:endParaRPr>
          </a:p>
          <a:p>
            <a:pPr algn="just"/>
            <a:endParaRPr lang="fr-FR" sz="1200">
              <a:solidFill>
                <a:srgbClr val="002060"/>
              </a:solidFill>
              <a:latin typeface="Constantia" pitchFamily="18" charset="0"/>
            </a:endParaRPr>
          </a:p>
          <a:p>
            <a:pPr algn="just"/>
            <a:endParaRPr lang="fr-FR" sz="1200">
              <a:solidFill>
                <a:srgbClr val="002060"/>
              </a:solidFill>
              <a:latin typeface="Constantia" pitchFamily="18" charset="0"/>
            </a:endParaRPr>
          </a:p>
          <a:p>
            <a:pPr algn="just"/>
            <a:endParaRPr lang="fr-FR" sz="1200">
              <a:solidFill>
                <a:srgbClr val="002060"/>
              </a:solidFill>
              <a:latin typeface="Constantia" pitchFamily="18" charset="0"/>
            </a:endParaRPr>
          </a:p>
          <a:p>
            <a:pPr algn="just"/>
            <a:endParaRPr lang="fr-FR" sz="120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endParaRPr lang="fr-FR" sz="1200" b="1" u="sng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3200" b="1" u="sng">
                <a:latin typeface="Limon S1" pitchFamily="2" charset="0"/>
              </a:rPr>
              <a:t>KuNPaBTUeTArbs;bNþaj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pøÚvGmRbLaysMrab;ebIkbr ebIsinmanmYy?&gt;&gt;&gt;&gt;&gt;&gt;&gt;&gt;&gt;&gt;&gt;&gt;&gt;&gt;&gt;&gt;&gt;&gt;&gt;&gt;&gt;&gt;&gt;&gt;&gt;&gt;&gt;&gt;&gt;&gt;&gt;&gt;&gt;&gt;&gt;&gt;&gt;&gt;&gt;&gt;&gt;&gt;&gt;&gt;&gt;&gt;&gt;&gt;&gt;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etIpøÚvGmRbLayRkalRKYsRkhm? )aT¼eT         RbEvg?&gt;&gt;&gt;&gt;&gt;&gt;&gt;&gt;&gt;&gt;&gt;&gt;&gt;&gt;&gt;&gt;&gt;&gt;&gt;&gt;&gt;&gt;&gt;&gt;&gt;&gt;&gt;&gt;&gt;&gt;&gt;&gt;&gt;&gt;&gt;&gt;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 (m)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vtþmansMbukman; b¤Rsut?&gt;&gt;&gt;&gt;&gt;&gt;&gt;&gt;&gt;&gt;&gt;&gt;&gt;&gt;&gt;&gt;&gt;&gt;&gt;&gt;&gt;&gt;&gt;&gt;&gt;&gt;&gt;&gt;&gt;&gt;&gt;&gt;&gt;&gt;&gt;&gt;&gt;&gt;&gt;)aT¼eT      TItaMg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vtþmanTmøab;qøgkat;rfynþhamXat;? </a:t>
            </a:r>
            <a:r>
              <a:rPr lang="en-US" sz="1400">
                <a:latin typeface="Arial Unicode MS" pitchFamily="34" charset="-128"/>
              </a:rPr>
              <a:t>…………….</a:t>
            </a:r>
            <a:r>
              <a:rPr lang="en-US" sz="2800">
                <a:latin typeface="Limon S1" pitchFamily="2" charset="0"/>
              </a:rPr>
              <a:t>&gt;&gt;&gt;&gt;&gt;&gt;&gt;&gt;&gt;&gt;&gt;&gt;&gt;&gt;&gt;&gt;&gt;&gt;&gt;)aT¼eT  vtþmanTwkhUreRcaH </a:t>
            </a:r>
            <a:r>
              <a:rPr lang="en-US" sz="1400">
                <a:latin typeface="Arial Unicode MS" pitchFamily="34" charset="-128"/>
              </a:rPr>
              <a:t>………………………</a:t>
            </a:r>
            <a:r>
              <a:rPr lang="en-US" sz="2800">
                <a:latin typeface="Limon S1" pitchFamily="2" charset="0"/>
              </a:rPr>
              <a:t>)aT¼eT RbEvg&gt;&gt;&gt;&gt;&gt;&gt;&gt;&gt;&gt;&gt;&gt;&gt;&gt;&gt;&gt;&gt;&gt;&gt;sMxan;&gt;&gt;&gt;&gt;&gt;&gt;&gt;&gt;&gt;&gt;&gt;&gt;&gt;&gt;&gt;                                      TItaMg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KuNPaBbegÁalkMNt;hamXat;rfynþqøgkat;?&gt;&gt;&gt;&gt;&gt;&gt;&gt;&gt;&gt;&gt;&gt;&gt;&gt;&gt;&gt;&gt;&gt;&gt;&gt;&gt;&gt;&gt;&gt;&gt;&gt;&gt;&gt;&gt;&gt;&gt;&gt;&gt;&gt;&gt;&gt;&gt;&gt;&gt;&gt;&gt;&gt;&gt;&gt;&gt;  cUl b¤ ecj</a:t>
            </a:r>
            <a:r>
              <a:rPr lang="en-US" sz="1400">
                <a:latin typeface="Arial Unicode MS" pitchFamily="34" charset="-128"/>
              </a:rPr>
              <a:t>…………………………………..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pøÚvGmRbLaysMrab;efµIreCIg?&gt;&gt;&gt;&gt;&gt;&gt;&gt;&gt;&gt;&gt;&gt;&gt;&gt;&gt;&gt;&gt;&gt;&gt;&gt;&gt;&gt;&gt;&gt;&gt;&gt;&gt;&gt;&gt;&gt;&gt;&gt;&gt;&gt;&gt;&gt;&gt;&gt;&gt;&gt;&gt;&gt;&gt;&gt;&gt;&gt;&gt;&gt;.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pøÚvGmRbLayman)ak;?	)aT¼eT	RbEvg?&gt;&gt;&gt;&gt;&gt;&gt;&gt;&gt;&gt;&gt;&gt;&gt;&gt;&gt;&gt;&gt;&gt;&gt;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man]bsKÁeFVIeGayeTIsTal;TwkhUr?&gt;&gt;&gt;&gt;&gt;&gt;&gt;&gt;&gt;&gt;)aT¼eT RbePTGVI?&gt;&gt;&gt;&gt;&gt;&gt;&gt;&gt;&gt;&gt;&gt;&gt;&gt;&gt;&gt;&gt;&gt;&gt;&gt;&gt;&gt;&gt;&gt;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endParaRPr lang="fr-FR" sz="2800">
              <a:latin typeface="Limon S1" pitchFamily="2" charset="0"/>
            </a:endParaRPr>
          </a:p>
        </p:txBody>
      </p:sp>
      <p:sp>
        <p:nvSpPr>
          <p:cNvPr id="11" name="Trapèze 10"/>
          <p:cNvSpPr/>
          <p:nvPr/>
        </p:nvSpPr>
        <p:spPr bwMode="auto">
          <a:xfrm rot="10800000">
            <a:off x="3733800" y="2289175"/>
            <a:ext cx="1371600" cy="530225"/>
          </a:xfrm>
          <a:prstGeom prst="trapezoid">
            <a:avLst>
              <a:gd name="adj" fmla="val 69494"/>
            </a:avLst>
          </a:prstGeom>
          <a:solidFill>
            <a:schemeClr val="bg1"/>
          </a:solidFill>
          <a:ln w="9525" cap="flat" cmpd="sng" algn="ctr">
            <a:solidFill>
              <a:srgbClr val="33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cxnSp>
        <p:nvCxnSpPr>
          <p:cNvPr id="275464" name="Connecteur droit 12"/>
          <p:cNvCxnSpPr>
            <a:cxnSpLocks noChangeShapeType="1"/>
          </p:cNvCxnSpPr>
          <p:nvPr/>
        </p:nvCxnSpPr>
        <p:spPr bwMode="auto">
          <a:xfrm rot="5400000" flipH="1" flipV="1">
            <a:off x="3619501" y="2170112"/>
            <a:ext cx="228600" cy="3175"/>
          </a:xfrm>
          <a:prstGeom prst="line">
            <a:avLst/>
          </a:prstGeom>
          <a:noFill/>
          <a:ln w="9525" algn="ctr">
            <a:solidFill>
              <a:srgbClr val="333300"/>
            </a:solidFill>
            <a:round/>
            <a:headEnd/>
            <a:tailEnd/>
          </a:ln>
        </p:spPr>
      </p:cxnSp>
      <p:cxnSp>
        <p:nvCxnSpPr>
          <p:cNvPr id="275465" name="Connecteur droit 13"/>
          <p:cNvCxnSpPr>
            <a:cxnSpLocks noChangeShapeType="1"/>
          </p:cNvCxnSpPr>
          <p:nvPr/>
        </p:nvCxnSpPr>
        <p:spPr bwMode="auto">
          <a:xfrm rot="5400000" flipH="1" flipV="1">
            <a:off x="4991894" y="2170906"/>
            <a:ext cx="228600" cy="1588"/>
          </a:xfrm>
          <a:prstGeom prst="line">
            <a:avLst/>
          </a:prstGeom>
          <a:noFill/>
          <a:ln w="9525" algn="ctr">
            <a:solidFill>
              <a:srgbClr val="333300"/>
            </a:solidFill>
            <a:round/>
            <a:headEnd/>
            <a:tailEnd/>
          </a:ln>
        </p:spPr>
      </p:cxnSp>
      <p:cxnSp>
        <p:nvCxnSpPr>
          <p:cNvPr id="275466" name="Connecteur droit avec flèche 15"/>
          <p:cNvCxnSpPr>
            <a:cxnSpLocks noChangeShapeType="1"/>
          </p:cNvCxnSpPr>
          <p:nvPr/>
        </p:nvCxnSpPr>
        <p:spPr bwMode="auto">
          <a:xfrm>
            <a:off x="3733800" y="2055813"/>
            <a:ext cx="1371600" cy="1587"/>
          </a:xfrm>
          <a:prstGeom prst="straightConnector1">
            <a:avLst/>
          </a:prstGeom>
          <a:noFill/>
          <a:ln w="9525" algn="ctr">
            <a:solidFill>
              <a:srgbClr val="3333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75468" name="Connecteur droit 18"/>
          <p:cNvCxnSpPr>
            <a:cxnSpLocks noChangeShapeType="1"/>
          </p:cNvCxnSpPr>
          <p:nvPr/>
        </p:nvCxnSpPr>
        <p:spPr bwMode="auto">
          <a:xfrm>
            <a:off x="5029200" y="2286000"/>
            <a:ext cx="457200" cy="1588"/>
          </a:xfrm>
          <a:prstGeom prst="line">
            <a:avLst/>
          </a:prstGeom>
          <a:noFill/>
          <a:ln w="9525" algn="ctr">
            <a:solidFill>
              <a:srgbClr val="333300"/>
            </a:solidFill>
            <a:round/>
            <a:headEnd/>
            <a:tailEnd/>
          </a:ln>
        </p:spPr>
      </p:cxnSp>
      <p:cxnSp>
        <p:nvCxnSpPr>
          <p:cNvPr id="275469" name="Connecteur droit 19"/>
          <p:cNvCxnSpPr>
            <a:cxnSpLocks noChangeShapeType="1"/>
          </p:cNvCxnSpPr>
          <p:nvPr/>
        </p:nvCxnSpPr>
        <p:spPr bwMode="auto">
          <a:xfrm>
            <a:off x="4724400" y="2819400"/>
            <a:ext cx="762000" cy="1588"/>
          </a:xfrm>
          <a:prstGeom prst="line">
            <a:avLst/>
          </a:prstGeom>
          <a:noFill/>
          <a:ln w="9525" algn="ctr">
            <a:solidFill>
              <a:srgbClr val="333300"/>
            </a:solidFill>
            <a:round/>
            <a:headEnd/>
            <a:tailEnd/>
          </a:ln>
        </p:spPr>
      </p:cxnSp>
      <p:cxnSp>
        <p:nvCxnSpPr>
          <p:cNvPr id="275470" name="Connecteur droit avec flèche 22"/>
          <p:cNvCxnSpPr>
            <a:cxnSpLocks noChangeShapeType="1"/>
          </p:cNvCxnSpPr>
          <p:nvPr/>
        </p:nvCxnSpPr>
        <p:spPr bwMode="auto">
          <a:xfrm rot="5400000" flipH="1" flipV="1">
            <a:off x="5143501" y="2552700"/>
            <a:ext cx="533400" cy="3175"/>
          </a:xfrm>
          <a:prstGeom prst="straightConnector1">
            <a:avLst/>
          </a:prstGeom>
          <a:noFill/>
          <a:ln w="9525" algn="ctr">
            <a:solidFill>
              <a:srgbClr val="333300"/>
            </a:solidFill>
            <a:round/>
            <a:headEnd type="arrow" w="med" len="med"/>
            <a:tailEnd type="arrow" w="med" len="med"/>
          </a:ln>
        </p:spPr>
      </p:cxnSp>
      <p:sp>
        <p:nvSpPr>
          <p:cNvPr id="275472" name="ZoneTexte 24"/>
          <p:cNvSpPr txBox="1">
            <a:spLocks noChangeArrowheads="1"/>
          </p:cNvSpPr>
          <p:nvPr/>
        </p:nvSpPr>
        <p:spPr bwMode="auto">
          <a:xfrm>
            <a:off x="3524250" y="2438400"/>
            <a:ext cx="457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>
                <a:solidFill>
                  <a:srgbClr val="FF0000"/>
                </a:solidFill>
                <a:latin typeface="Constantia" pitchFamily="18" charset="0"/>
              </a:rPr>
              <a:t>X/Y</a:t>
            </a:r>
          </a:p>
        </p:txBody>
      </p:sp>
      <p:sp>
        <p:nvSpPr>
          <p:cNvPr id="275473" name="ZoneTexte 25"/>
          <p:cNvSpPr txBox="1">
            <a:spLocks noChangeArrowheads="1"/>
          </p:cNvSpPr>
          <p:nvPr/>
        </p:nvSpPr>
        <p:spPr bwMode="auto">
          <a:xfrm>
            <a:off x="4872038" y="2438400"/>
            <a:ext cx="457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>
                <a:solidFill>
                  <a:srgbClr val="FF0000"/>
                </a:solidFill>
                <a:latin typeface="Constantia" pitchFamily="18" charset="0"/>
              </a:rPr>
              <a:t>X/Y</a:t>
            </a:r>
          </a:p>
        </p:txBody>
      </p:sp>
      <p:sp>
        <p:nvSpPr>
          <p:cNvPr id="37908" name="WordArt 20"/>
          <p:cNvSpPr>
            <a:spLocks noChangeArrowheads="1" noChangeShapeType="1" noTextEdit="1"/>
          </p:cNvSpPr>
          <p:nvPr/>
        </p:nvSpPr>
        <p:spPr bwMode="auto">
          <a:xfrm>
            <a:off x="4211638" y="1844675"/>
            <a:ext cx="363537" cy="184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TTwg</a:t>
            </a:r>
          </a:p>
        </p:txBody>
      </p:sp>
      <p:sp>
        <p:nvSpPr>
          <p:cNvPr id="37909" name="WordArt 21"/>
          <p:cNvSpPr>
            <a:spLocks noChangeArrowheads="1" noChangeShapeType="1" noTextEdit="1"/>
          </p:cNvSpPr>
          <p:nvPr/>
        </p:nvSpPr>
        <p:spPr bwMode="auto">
          <a:xfrm rot="-5400000">
            <a:off x="5107781" y="2463007"/>
            <a:ext cx="341313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CMerA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7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7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5459" grpId="0" animBg="1"/>
      <p:bldP spid="11" grpId="0" animBg="1"/>
      <p:bldP spid="275472" grpId="0"/>
      <p:bldP spid="275473" grpId="0"/>
      <p:bldP spid="37908" grpId="0" animBg="1"/>
      <p:bldP spid="379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4FA87-3E5A-4BB8-A4CE-77762C1AF9E9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8915" name="ZoneTexte 2"/>
          <p:cNvSpPr txBox="1">
            <a:spLocks noChangeArrowheads="1"/>
          </p:cNvSpPr>
          <p:nvPr/>
        </p:nvSpPr>
        <p:spPr bwMode="auto">
          <a:xfrm>
            <a:off x="1066800" y="2743200"/>
            <a:ext cx="6781800" cy="3292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sz="4800" b="1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en-US" sz="8000" b="1">
                <a:latin typeface="Limon S1" pitchFamily="2" charset="0"/>
              </a:rPr>
              <a:t>karEfTaM[l¥RbesIeLIgvij</a:t>
            </a:r>
          </a:p>
          <a:p>
            <a:pPr algn="ctr"/>
            <a:r>
              <a:rPr lang="en-US" sz="8000" b="1">
                <a:latin typeface="Limon S1" pitchFamily="2" charset="0"/>
              </a:rPr>
              <a:t>GrKuN¡</a:t>
            </a:r>
            <a:endParaRPr lang="fr-FR" sz="8000" b="1">
              <a:latin typeface="Limon S1" pitchFamily="2" charset="0"/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71550" y="187325"/>
            <a:ext cx="7239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3059113" y="1227138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  <p:sp>
        <p:nvSpPr>
          <p:cNvPr id="38918" name="WordArt 10"/>
          <p:cNvSpPr>
            <a:spLocks noChangeArrowheads="1" noChangeShapeType="1" noTextEdit="1"/>
          </p:cNvSpPr>
          <p:nvPr/>
        </p:nvSpPr>
        <p:spPr bwMode="auto">
          <a:xfrm>
            <a:off x="3995738" y="2781300"/>
            <a:ext cx="10080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latin typeface="Limon S1"/>
              </a:rPr>
              <a:t>cb;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A76C8-0109-4038-AD95-DF32EC4923AB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197" name="Picture 2" descr="Scan0178"/>
          <p:cNvPicPr>
            <a:picLocks noChangeAspect="1" noChangeArrowheads="1"/>
          </p:cNvPicPr>
          <p:nvPr/>
        </p:nvPicPr>
        <p:blipFill>
          <a:blip r:embed="rId3" cstate="email">
            <a:lum bright="6000"/>
          </a:blip>
          <a:srcRect/>
          <a:stretch>
            <a:fillRect/>
          </a:stretch>
        </p:blipFill>
        <p:spPr bwMode="auto">
          <a:xfrm>
            <a:off x="685800" y="1363663"/>
            <a:ext cx="7772400" cy="51609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71550" y="-100013"/>
            <a:ext cx="7239000" cy="822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3059113" y="506413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287463" y="1562100"/>
            <a:ext cx="6669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Limon S1" pitchFamily="2" charset="0"/>
              </a:rPr>
              <a:t>karvaytémøKuNPaBTUeTArbs;TMnb;KitCaPaKry</a:t>
            </a:r>
            <a:r>
              <a:rPr lang="en-US" sz="1600" b="1" u="sng">
                <a:latin typeface="Arial Unicode MS" pitchFamily="34" charset="-128"/>
              </a:rPr>
              <a:t>%</a:t>
            </a:r>
            <a:endParaRPr lang="en-US" sz="1600" b="1">
              <a:latin typeface="Arial Unicode MS" pitchFamily="34" charset="-128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555875" y="2349500"/>
            <a:ext cx="5761038" cy="287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484438" y="2276475"/>
            <a:ext cx="50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TMnb;f</a:t>
            </a:r>
            <a:r>
              <a:rPr lang="en-US" sz="2000">
                <a:latin typeface="Limon S1" pitchFamily="2" charset="0"/>
              </a:rPr>
              <a:t>µI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2555875" y="2708275"/>
            <a:ext cx="5761038" cy="288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051050" y="2636838"/>
            <a:ext cx="4751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TMnb;KuNPaBl¥ EfTaMRtwmRtUv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2570163" y="3068638"/>
            <a:ext cx="576103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339975" y="2924175"/>
            <a:ext cx="6056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TMnb;KuNPaBl¥ b:uEnþTukeGayesµAduH b¤manKum&lt;bnøaBaseBjRbkbedayTwkePøóghUreRcaH</a:t>
            </a:r>
            <a:r>
              <a:rPr lang="en-US" sz="2400">
                <a:latin typeface="Limon S1" pitchFamily="2" charset="0"/>
              </a:rPr>
              <a:t> </a:t>
            </a:r>
            <a:endParaRPr lang="en-U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2555875" y="3049588"/>
            <a:ext cx="5761038" cy="2873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2051050" y="2924175"/>
            <a:ext cx="6056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TMnb;KuNPaBl¥ b:uEnþTukeGayesµAduH b¤manKum&lt;bnøaBaseBjRbkbedayTwkePøóghUreRcaH</a:t>
            </a:r>
            <a:r>
              <a:rPr lang="en-US" sz="2400">
                <a:latin typeface="Limon S1" pitchFamily="2" charset="0"/>
              </a:rPr>
              <a:t> </a:t>
            </a:r>
            <a:endParaRPr lang="en-US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2555875" y="3357563"/>
            <a:ext cx="5761038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2555875" y="3395663"/>
            <a:ext cx="5761038" cy="2873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2051050" y="3328988"/>
            <a:ext cx="284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TMnb;KuNPaBmFüm karEfTaMtic b¤KµanesaH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2589213" y="3716338"/>
            <a:ext cx="5727700" cy="388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2555875" y="3716338"/>
            <a:ext cx="5761038" cy="3603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2051050" y="3529013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b="1">
                <a:solidFill>
                  <a:schemeClr val="tx2"/>
                </a:solidFill>
                <a:latin typeface="Limon S1" pitchFamily="2" charset="0"/>
              </a:rPr>
              <a:t>TMnb;KuNPaBminl¥ RsTab;ebIkbrxUcedaykarqøgkat;rfynþF¶n; b¤TwkePøóghUreRcaHrdUvvsSaTwk</a:t>
            </a:r>
            <a:r>
              <a:rPr lang="en-US" sz="2400">
                <a:latin typeface="Limon S1" pitchFamily="2" charset="0"/>
              </a:rPr>
              <a:t> </a:t>
            </a:r>
            <a:endParaRPr lang="en-US"/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2555875" y="4140200"/>
            <a:ext cx="5761038" cy="296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2555875" y="4140200"/>
            <a:ext cx="5761038" cy="287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2051050" y="3763963"/>
            <a:ext cx="434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b="1">
                <a:solidFill>
                  <a:schemeClr val="tx2"/>
                </a:solidFill>
                <a:latin typeface="Limon S1" pitchFamily="2" charset="0"/>
              </a:rPr>
              <a:t>hUreRcaHeCIgeTr b¤xñgTMnb;TeTIsTMETgedayrukçCatism,ÚN_ karFøak;fµRkal l&gt;&gt;&gt;.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2051050" y="4052888"/>
            <a:ext cx="5399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000" b="1">
                <a:solidFill>
                  <a:schemeClr val="tx2"/>
                </a:solidFill>
                <a:latin typeface="Limon S1" pitchFamily="2" charset="0"/>
              </a:rPr>
              <a:t>TMnb;TwkhUreRcaHya:gxøaMgedaycMNucTab Gt;)ak;b:uEnþGacsþúkTwk)anRKb;RKan;edIm,IeRsacRsB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2555875" y="4437063"/>
            <a:ext cx="5761038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2555875" y="4479925"/>
            <a:ext cx="5761038" cy="388938"/>
          </a:xfrm>
          <a:prstGeom prst="rect">
            <a:avLst/>
          </a:prstGeom>
          <a:solidFill>
            <a:srgbClr val="ED97A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2038350" y="4460875"/>
            <a:ext cx="49911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60000"/>
              </a:lnSpc>
            </a:pPr>
            <a:r>
              <a:rPr lang="en-US" b="1">
                <a:solidFill>
                  <a:schemeClr val="accent1"/>
                </a:solidFill>
                <a:latin typeface="Limon S1" pitchFamily="2" charset="0"/>
              </a:rPr>
              <a:t>TMnb;TwkhUreRcaHya:gxøaMgedaycMNucTabTTYlTwkhUrkat;elITMnb;GagTwkFanakarsþúkTwk)anxøH </a:t>
            </a:r>
          </a:p>
          <a:p>
            <a:pPr lvl="1">
              <a:lnSpc>
                <a:spcPct val="60000"/>
              </a:lnSpc>
            </a:pPr>
            <a:r>
              <a:rPr lang="en-US" b="1">
                <a:solidFill>
                  <a:schemeClr val="accent1"/>
                </a:solidFill>
                <a:latin typeface="Limon S1" pitchFamily="2" charset="0"/>
              </a:rPr>
              <a:t>minGaceFVIcracr)an.</a:t>
            </a: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2916238" y="5084763"/>
            <a:ext cx="1727200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2914650" y="5191125"/>
            <a:ext cx="2736850" cy="388938"/>
          </a:xfrm>
          <a:prstGeom prst="rect">
            <a:avLst/>
          </a:prstGeom>
          <a:solidFill>
            <a:srgbClr val="ED97A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2403475" y="5176838"/>
            <a:ext cx="310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000" b="1">
                <a:solidFill>
                  <a:schemeClr val="accent1"/>
                </a:solidFill>
                <a:latin typeface="Limon S1" pitchFamily="2" charset="0"/>
              </a:rPr>
              <a:t>TMnb;)ak;mYyEpñk b¤eRcInkEnøgminGacsþúkTwk)an</a:t>
            </a:r>
            <a:endParaRPr lang="en-US" sz="2000" b="1">
              <a:solidFill>
                <a:schemeClr val="accent1"/>
              </a:solidFill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2627313" y="5949950"/>
            <a:ext cx="2232025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2560638" y="5915025"/>
            <a:ext cx="3168650" cy="288925"/>
          </a:xfrm>
          <a:prstGeom prst="rect">
            <a:avLst/>
          </a:prstGeom>
          <a:solidFill>
            <a:srgbClr val="ED97A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1879600" y="5834063"/>
            <a:ext cx="1798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sz="2000" b="1">
                <a:solidFill>
                  <a:schemeClr val="accent1"/>
                </a:solidFill>
                <a:latin typeface="Limon S1" pitchFamily="2" charset="0"/>
              </a:rPr>
              <a:t>TMnb;xUcTaMgRsug</a:t>
            </a:r>
            <a:endParaRPr lang="en-US" sz="2000" b="1">
              <a:solidFill>
                <a:schemeClr val="accent1"/>
              </a:solidFill>
            </a:endParaRPr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1116013" y="2565400"/>
            <a:ext cx="431800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1116013" y="4437063"/>
            <a:ext cx="431800" cy="1728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WordArt 46"/>
          <p:cNvSpPr>
            <a:spLocks noChangeArrowheads="1" noChangeShapeType="1" noTextEdit="1"/>
          </p:cNvSpPr>
          <p:nvPr/>
        </p:nvSpPr>
        <p:spPr bwMode="auto">
          <a:xfrm rot="-5400000">
            <a:off x="858837" y="4935538"/>
            <a:ext cx="16287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6350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TMnb;)ak;Gt;mansþúkTwk</a:t>
            </a:r>
          </a:p>
        </p:txBody>
      </p:sp>
      <p:sp>
        <p:nvSpPr>
          <p:cNvPr id="8239" name="WordArt 47"/>
          <p:cNvSpPr>
            <a:spLocks noChangeArrowheads="1" noChangeShapeType="1" noTextEdit="1"/>
          </p:cNvSpPr>
          <p:nvPr/>
        </p:nvSpPr>
        <p:spPr bwMode="auto">
          <a:xfrm rot="-5400000">
            <a:off x="1117600" y="2997201"/>
            <a:ext cx="11144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6350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TMnb;mansþúkTwk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203" grpId="0"/>
      <p:bldP spid="8205" grpId="0" animBg="1"/>
      <p:bldP spid="8206" grpId="0"/>
      <p:bldP spid="8207" grpId="0" animBg="1"/>
      <p:bldP spid="8208" grpId="0"/>
      <p:bldP spid="8211" grpId="0" animBg="1"/>
      <p:bldP spid="8212" grpId="0"/>
      <p:bldP spid="8213" grpId="0" animBg="1"/>
      <p:bldP spid="8214" grpId="0"/>
      <p:bldP spid="8215" grpId="0" animBg="1"/>
      <p:bldP spid="8216" grpId="0" animBg="1"/>
      <p:bldP spid="8217" grpId="0"/>
      <p:bldP spid="8218" grpId="0" animBg="1"/>
      <p:bldP spid="8219" grpId="0" animBg="1"/>
      <p:bldP spid="8220" grpId="0"/>
      <p:bldP spid="8221" grpId="0" animBg="1"/>
      <p:bldP spid="8222" grpId="0" animBg="1"/>
      <p:bldP spid="8223" grpId="0"/>
      <p:bldP spid="8224" grpId="0"/>
      <p:bldP spid="8225" grpId="0" animBg="1"/>
      <p:bldP spid="8226" grpId="0" animBg="1"/>
      <p:bldP spid="8227" grpId="0"/>
      <p:bldP spid="8228" grpId="0" animBg="1"/>
      <p:bldP spid="8230" grpId="0" animBg="1"/>
      <p:bldP spid="8231" grpId="0"/>
      <p:bldP spid="8232" grpId="0" animBg="1"/>
      <p:bldP spid="8233" grpId="0" animBg="1"/>
      <p:bldP spid="8234" grpId="0"/>
      <p:bldP spid="8235" grpId="0" animBg="1"/>
      <p:bldP spid="8236" grpId="0" animBg="1"/>
      <p:bldP spid="8238" grpId="0" animBg="1"/>
      <p:bldP spid="82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5C751-3B22-4EF3-969C-AB954E5B4E52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46787" name="ZoneTexte 6"/>
          <p:cNvSpPr txBox="1">
            <a:spLocks noChangeArrowheads="1"/>
          </p:cNvSpPr>
          <p:nvPr/>
        </p:nvSpPr>
        <p:spPr bwMode="auto">
          <a:xfrm>
            <a:off x="0" y="0"/>
            <a:ext cx="9144000" cy="6834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eQµaHGagTwk&gt;&gt;&gt;&gt;&gt;&gt;&gt;&gt;&gt;&gt;&gt;&gt;&gt;&gt;&gt;&gt;&gt;&gt;&gt;&gt;&gt;&gt;&gt;&gt;&gt;&gt;&gt;&gt;&gt;&gt;&gt;&gt;&gt;&gt;&gt;&gt;&gt;&gt;&gt;&gt;&gt;&gt;&gt;&gt;&gt;&gt;&gt;&gt;&gt;&gt;&gt;&gt;&gt;&gt;&gt;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Rsuk&gt;&gt;&gt;&gt;&gt;&gt;&gt;&gt;&gt;&gt;&gt;&gt;&gt;&gt;&gt;&gt;&gt;&gt;&gt;&gt;&gt;&gt;&gt;&gt;&gt;&gt;&gt;&gt;&gt;&gt;&gt;&gt;&gt;&gt;&gt;&gt;&gt;&gt;&gt;&gt;&gt;&gt;&gt;&gt;&gt;&gt;&gt;&gt;&gt;&gt;&gt;&gt;&gt;&gt;&gt;&gt;&gt;&gt;&gt;&gt;&gt;&gt;&gt;&gt;&gt;&gt;&gt;&gt;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</a:t>
            </a:r>
            <a:r>
              <a:rPr lang="en-US" sz="2800">
                <a:latin typeface="Limon S1" pitchFamily="2" charset="0"/>
              </a:rPr>
              <a:t>         XMu&gt;&gt;&gt;&gt;&gt;&gt;&gt;&gt;&gt;&gt;&gt;&gt;&gt;&gt;&gt;&gt;&gt;&gt;&gt;&gt;&gt;&gt;&gt;&gt;&gt;&gt;&gt;&gt;&gt;&gt;&gt;&gt;&gt;&gt;&gt;&gt;&gt;&gt;&gt;&gt;&gt;&gt;&gt;&gt;&gt;&gt;&gt;&gt;&gt;&gt;&gt;&gt;&gt;&gt;&gt;&gt;&gt;&gt;&gt;&gt;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……………..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xtþ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………….         </a:t>
            </a:r>
            <a:r>
              <a:rPr lang="en-US" sz="2800">
                <a:latin typeface="Limon S1" pitchFamily="2" charset="0"/>
              </a:rPr>
              <a:t>kalbriec©T&gt;&gt;&gt;&gt;&gt;&gt;&gt;&gt;&gt;&gt;&gt;&gt;&gt;&gt;&gt;&gt;&gt;&gt;&gt;&gt;&gt;&gt;&gt;&gt;&gt;&gt;&gt;&gt;&gt;&gt;&gt;&gt;&gt;&gt;&gt;&gt;&gt;&gt;&gt;&gt;&gt;&gt;&gt;&gt;&gt;&gt;&gt;&gt;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)a:nsµanépÞRkLaGagTwkCMral¬</a:t>
            </a:r>
            <a:r>
              <a:rPr lang="en-US" sz="1400">
                <a:latin typeface="Arial Unicode MS" pitchFamily="34" charset="-128"/>
              </a:rPr>
              <a:t>ha</a:t>
            </a:r>
            <a:r>
              <a:rPr lang="en-US" sz="2800">
                <a:latin typeface="Limon S1" pitchFamily="2" charset="0"/>
              </a:rPr>
              <a:t>¦&gt;&gt;&gt;&gt;&gt;&gt;&gt;&gt;&gt;&gt;&gt;&gt;&gt;&gt;&gt;&gt;&gt;&gt;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……………..        </a:t>
            </a:r>
            <a:r>
              <a:rPr lang="en-US" sz="2800">
                <a:latin typeface="Limon S1" pitchFamily="2" charset="0"/>
              </a:rPr>
              <a:t>épÞRkLaGagTwk¬</a:t>
            </a:r>
            <a:r>
              <a:rPr lang="en-US" sz="1400">
                <a:latin typeface="Arial Unicode MS" pitchFamily="34" charset="-128"/>
              </a:rPr>
              <a:t>ha</a:t>
            </a:r>
            <a:r>
              <a:rPr lang="en-US" sz="2800">
                <a:latin typeface="Limon S1" pitchFamily="2" charset="0"/>
              </a:rPr>
              <a:t>¦&gt;&gt;&gt;&gt;&gt;&gt;&gt;&gt;&gt;&gt;&gt;&gt;&gt;&gt;&gt;&gt;&gt;&gt;&gt;&gt;&gt;&gt;&gt;&gt;&gt;&gt;&gt;&gt;&gt;&gt;&gt;&gt;&gt;&gt;&gt;&gt;&gt;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………….</a:t>
            </a:r>
            <a:endParaRPr lang="fr-FR" sz="2800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kMBs;TwkmanRbeyaCn_</a:t>
            </a:r>
            <a:r>
              <a:rPr lang="en-US"/>
              <a:t> </a:t>
            </a:r>
            <a:r>
              <a:rPr lang="en-US" sz="1400"/>
              <a:t>(m)</a:t>
            </a:r>
            <a:r>
              <a:rPr lang="en-US"/>
              <a:t> </a:t>
            </a:r>
            <a:r>
              <a:rPr lang="en-US" sz="2800">
                <a:latin typeface="Limon S1" pitchFamily="2" charset="0"/>
              </a:rPr>
              <a:t>&gt;&gt;&gt;&gt;&gt;&gt;&gt;&gt;&gt;&gt;&gt;&gt;&gt;&gt;&gt;&gt;&gt;&gt;&gt;&gt;&gt;&gt;&gt;&gt;&gt;&gt;&gt;&gt;&gt;&gt;&gt;&gt;&gt;&gt;</a:t>
            </a:r>
            <a:r>
              <a:rPr lang="en-US" sz="1400"/>
              <a:t>(</a:t>
            </a:r>
            <a:r>
              <a:rPr lang="el-GR" sz="1400"/>
              <a:t>Δ</a:t>
            </a:r>
            <a:r>
              <a:rPr lang="en-US" sz="1400"/>
              <a:t>Ht =(Ht</a:t>
            </a:r>
            <a:r>
              <a:rPr lang="en-US" sz="2800">
                <a:latin typeface="Limon S1" pitchFamily="2" charset="0"/>
              </a:rPr>
              <a:t>)atsMNg;GagTwk-</a:t>
            </a:r>
            <a:r>
              <a:rPr lang="en-US"/>
              <a:t> </a:t>
            </a:r>
            <a:r>
              <a:rPr lang="en-US" sz="1400"/>
              <a:t>Ht</a:t>
            </a:r>
            <a:r>
              <a:rPr lang="se-NO" sz="2800">
                <a:latin typeface="Limon S1" pitchFamily="2" charset="0"/>
              </a:rPr>
              <a:t>)atsMNg;bzm</a:t>
            </a:r>
            <a:r>
              <a:rPr lang="en-US"/>
              <a:t>)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qñaMsßabna&gt;&gt;&gt;&gt;&gt;&gt;&gt;&gt;&gt;&gt;&gt;&gt;&gt;&gt;&gt;&gt;&gt;&gt;&gt;&gt;&gt;&gt;&gt;&gt;&gt;&gt;&gt;&gt;&gt;&gt;&gt;&gt;&gt;&gt;&gt;&gt;&gt;&gt;&gt;&gt;&gt;&gt;&gt;&gt;&gt;&gt;&gt;&gt;&gt;&gt;&gt;&gt;&gt;&gt;&gt;&gt;&gt;&gt;&gt;&gt;&gt;&gt;&gt;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kalbriecäTcugeRkayénkarEfTaMTMnb;³</a:t>
            </a:r>
            <a:endParaRPr lang="fr-FR" sz="2800">
              <a:solidFill>
                <a:srgbClr val="002060"/>
              </a:solidFill>
              <a:latin typeface="Limon S1" pitchFamily="2" charset="0"/>
            </a:endParaRPr>
          </a:p>
          <a:p>
            <a:pPr algn="ctr"/>
            <a:endParaRPr lang="fr-FR" sz="1200" u="sng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endParaRPr lang="fr-FR" sz="1200" u="sng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endParaRPr lang="fr-FR" sz="1200" u="sng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endParaRPr lang="fr-FR" sz="1200" u="sng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endParaRPr lang="fr-FR" sz="1200" u="sng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endParaRPr lang="fr-FR" sz="1200" u="sng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endParaRPr lang="fr-FR" sz="1200" u="sng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endParaRPr lang="fr-FR" sz="1200" u="sng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endParaRPr lang="fr-FR" sz="1000" u="sng">
              <a:solidFill>
                <a:srgbClr val="002060"/>
              </a:solidFill>
              <a:latin typeface="Constantia" pitchFamily="18" charset="0"/>
            </a:endParaRPr>
          </a:p>
          <a:p>
            <a:pPr>
              <a:lnSpc>
                <a:spcPct val="70000"/>
              </a:lnSpc>
            </a:pP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pøÚvlMebIkbr ¬xñgTMnb;¦ 			RKYsRkhm	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             </a:t>
            </a:r>
            <a:r>
              <a:rPr lang="en-US" sz="2800">
                <a:latin typeface="Limon S1" pitchFamily="2" charset="0"/>
              </a:rPr>
              <a:t>Rkalfµ    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         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 RbePTeCIgeTr? ¬xagGagTwk¦</a:t>
            </a:r>
            <a:r>
              <a:rPr lang="fr-FR" sz="1300">
                <a:solidFill>
                  <a:srgbClr val="002060"/>
                </a:solidFill>
              </a:rPr>
              <a:t>	          	</a:t>
            </a:r>
            <a:r>
              <a:rPr lang="en-US" sz="2800">
                <a:latin typeface="Limon S1" pitchFamily="2" charset="0"/>
              </a:rPr>
              <a:t>RKiHfµ	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             </a:t>
            </a:r>
            <a:r>
              <a:rPr lang="en-US" sz="2800">
                <a:latin typeface="Limon S1" pitchFamily="2" charset="0"/>
              </a:rPr>
              <a:t>esµAduH     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         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				dI	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endParaRPr lang="fr-FR" sz="2800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RbePTeCIgeTr? ¬xagERs¦		RKiHfµ	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             esµAduH              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  <a:sym typeface="Wingdings 2" pitchFamily="18" charset="2"/>
              </a:rPr>
              <a:t>				dI		</a:t>
            </a:r>
            <a:endParaRPr lang="fr-FR" sz="2800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50000"/>
              </a:lnSpc>
            </a:pPr>
            <a:r>
              <a:rPr lang="en-US" sz="2800">
                <a:latin typeface="Limon S1" pitchFamily="2" charset="0"/>
              </a:rPr>
              <a:t>ebIRKal;fµkMBs; </a:t>
            </a:r>
            <a:r>
              <a:rPr lang="en-US" sz="1400">
                <a:latin typeface="Arial Unicode MS" pitchFamily="34" charset="-128"/>
              </a:rPr>
              <a:t>(m)</a:t>
            </a:r>
            <a:r>
              <a:rPr lang="en-US" sz="2800">
                <a:latin typeface="Limon S1" pitchFamily="2" charset="0"/>
              </a:rPr>
              <a:t> 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……………………............................................................................................</a:t>
            </a:r>
          </a:p>
          <a:p>
            <a:pPr>
              <a:lnSpc>
                <a:spcPct val="50000"/>
              </a:lnSpc>
            </a:pPr>
            <a:endParaRPr lang="fr-FR" sz="1400">
              <a:latin typeface="Arial Unicode MS" pitchFamily="34" charset="-128"/>
            </a:endParaRPr>
          </a:p>
          <a:p>
            <a:pPr algn="ctr">
              <a:lnSpc>
                <a:spcPct val="50000"/>
              </a:lnSpc>
            </a:pPr>
            <a:r>
              <a:rPr lang="en-US" sz="2800" b="1" u="sng">
                <a:latin typeface="Limon S1" pitchFamily="2" charset="0"/>
              </a:rPr>
              <a:t>KuNPaBTUeTArbs;TMnb;</a:t>
            </a:r>
            <a:endParaRPr lang="en-US" sz="2800" b="1">
              <a:latin typeface="Limon S1" pitchFamily="2" charset="0"/>
            </a:endParaRPr>
          </a:p>
          <a:p>
            <a:pPr>
              <a:lnSpc>
                <a:spcPct val="50000"/>
              </a:lnSpc>
            </a:pPr>
            <a:r>
              <a:rPr lang="en-US" sz="2800">
                <a:latin typeface="Limon S1" pitchFamily="2" charset="0"/>
              </a:rPr>
              <a:t>KuNPaB)a:nsµaneCIgeTrxagGagTwk&gt;&gt;&gt;&gt;&gt;&gt;&gt;&gt;&gt;&gt;&gt;&gt;&gt;&gt;&gt;&gt;&gt;&gt;&gt;&gt;&gt;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%</a:t>
            </a:r>
            <a:r>
              <a:rPr lang="en-US" sz="2800">
                <a:latin typeface="Limon S1" pitchFamily="2" charset="0"/>
              </a:rPr>
              <a:t>                            KuNPaB)a:nsµanxagERs&gt;&gt;&gt;&gt;&gt;&gt;&gt;&gt;&gt;&gt;&gt;&gt;&gt;&gt;&gt;&gt;&gt;&gt;&gt;&gt;&gt;&gt;&gt;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%</a:t>
            </a:r>
          </a:p>
          <a:p>
            <a:pPr>
              <a:lnSpc>
                <a:spcPct val="50000"/>
              </a:lnSpc>
            </a:pPr>
            <a:r>
              <a:rPr lang="en-US" sz="2800">
                <a:latin typeface="Limon S1" pitchFamily="2" charset="0"/>
              </a:rPr>
              <a:t>KuNPaBpøÚvlMebIkbr&gt;&gt;&gt;&gt;&gt;&gt;&gt;&gt;&gt;&gt;&gt;&gt;&gt;&gt;&gt;&gt;&gt;&gt;&gt;&gt;&gt;&gt;&gt;&gt;&gt;&gt;&gt;&gt;&gt;&gt;&gt;&gt;&gt;&gt;&gt;&gt;&gt;&gt;&gt;&gt;&gt;&gt;&gt;&gt;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%</a:t>
            </a:r>
            <a:r>
              <a:rPr lang="en-US" sz="2800">
                <a:latin typeface="Limon S1" pitchFamily="2" charset="0"/>
              </a:rPr>
              <a:t>                            KuNPaBrbs;TMnb;&gt;&gt;&gt;&gt;&gt;&gt;&gt;&gt;&gt;&gt;&gt;&gt;&gt;&gt;&gt;&gt;&gt;&gt;&gt;&gt;&gt;&gt;&gt;&gt;&gt;&gt;&gt;&gt;&gt;&gt;&gt;&gt;&gt;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%</a:t>
            </a:r>
            <a:endParaRPr lang="fr-FR" sz="1400">
              <a:latin typeface="Arial Unicode MS" pitchFamily="34" charset="-128"/>
            </a:endParaRPr>
          </a:p>
        </p:txBody>
      </p:sp>
      <p:sp>
        <p:nvSpPr>
          <p:cNvPr id="7" name="Trapèze 6"/>
          <p:cNvSpPr/>
          <p:nvPr/>
        </p:nvSpPr>
        <p:spPr bwMode="auto">
          <a:xfrm>
            <a:off x="3505200" y="3012952"/>
            <a:ext cx="2057400" cy="987552"/>
          </a:xfrm>
          <a:prstGeom prst="trapezoid">
            <a:avLst>
              <a:gd name="adj" fmla="val 56829"/>
            </a:avLst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Left"/>
            <a:lightRig rig="threePt" dir="t"/>
          </a:scene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cxnSp>
        <p:nvCxnSpPr>
          <p:cNvPr id="246789" name="Connecteur droit 8"/>
          <p:cNvCxnSpPr>
            <a:cxnSpLocks noChangeShapeType="1"/>
          </p:cNvCxnSpPr>
          <p:nvPr/>
        </p:nvCxnSpPr>
        <p:spPr bwMode="auto">
          <a:xfrm rot="5400000" flipH="1" flipV="1">
            <a:off x="3937794" y="2837656"/>
            <a:ext cx="304800" cy="1588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6790" name="Connecteur droit 10"/>
          <p:cNvCxnSpPr>
            <a:cxnSpLocks noChangeShapeType="1"/>
          </p:cNvCxnSpPr>
          <p:nvPr/>
        </p:nvCxnSpPr>
        <p:spPr bwMode="auto">
          <a:xfrm rot="5400000" flipH="1" flipV="1">
            <a:off x="4831557" y="2866231"/>
            <a:ext cx="304800" cy="158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6791" name="Connecteur droit avec flèche 12"/>
          <p:cNvCxnSpPr>
            <a:cxnSpLocks noChangeShapeType="1"/>
          </p:cNvCxnSpPr>
          <p:nvPr/>
        </p:nvCxnSpPr>
        <p:spPr bwMode="auto">
          <a:xfrm>
            <a:off x="4114800" y="2786063"/>
            <a:ext cx="838200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46793" name="Connecteur droit 15"/>
          <p:cNvCxnSpPr>
            <a:cxnSpLocks noChangeShapeType="1"/>
          </p:cNvCxnSpPr>
          <p:nvPr/>
        </p:nvCxnSpPr>
        <p:spPr bwMode="auto">
          <a:xfrm rot="10800000">
            <a:off x="3214688" y="2989263"/>
            <a:ext cx="990600" cy="158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6794" name="Connecteur droit 18"/>
          <p:cNvCxnSpPr>
            <a:cxnSpLocks noChangeShapeType="1"/>
          </p:cNvCxnSpPr>
          <p:nvPr/>
        </p:nvCxnSpPr>
        <p:spPr bwMode="auto">
          <a:xfrm rot="10800000">
            <a:off x="3071813" y="3983038"/>
            <a:ext cx="533400" cy="158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6795" name="Connecteur droit avec flèche 20"/>
          <p:cNvCxnSpPr>
            <a:cxnSpLocks noChangeShapeType="1"/>
          </p:cNvCxnSpPr>
          <p:nvPr/>
        </p:nvCxnSpPr>
        <p:spPr bwMode="auto">
          <a:xfrm rot="5400000">
            <a:off x="2715419" y="3482182"/>
            <a:ext cx="1000125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46797" name="Connecteur droit avec flèche 25"/>
          <p:cNvCxnSpPr>
            <a:cxnSpLocks noChangeShapeType="1"/>
            <a:endCxn id="7" idx="3"/>
          </p:cNvCxnSpPr>
          <p:nvPr/>
        </p:nvCxnSpPr>
        <p:spPr bwMode="auto">
          <a:xfrm rot="10800000" flipV="1">
            <a:off x="5281613" y="2933700"/>
            <a:ext cx="890587" cy="5730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46800" name="Connecteur droit avec flèche 30"/>
          <p:cNvCxnSpPr>
            <a:cxnSpLocks noChangeShapeType="1"/>
          </p:cNvCxnSpPr>
          <p:nvPr/>
        </p:nvCxnSpPr>
        <p:spPr bwMode="auto">
          <a:xfrm>
            <a:off x="3214688" y="2928938"/>
            <a:ext cx="685800" cy="53181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473075" y="3106738"/>
            <a:ext cx="2033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u="sng">
                <a:latin typeface="Limon S1" pitchFamily="2" charset="0"/>
              </a:rPr>
              <a:t>TMhMmFümTMnb;GagTwk</a:t>
            </a:r>
          </a:p>
        </p:txBody>
      </p:sp>
      <p:sp>
        <p:nvSpPr>
          <p:cNvPr id="9251" name="WordArt 35"/>
          <p:cNvSpPr>
            <a:spLocks noChangeArrowheads="1" noChangeShapeType="1" noTextEdit="1"/>
          </p:cNvSpPr>
          <p:nvPr/>
        </p:nvSpPr>
        <p:spPr bwMode="auto">
          <a:xfrm>
            <a:off x="2339975" y="2708275"/>
            <a:ext cx="80962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6350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eCIgeTrxagERs</a:t>
            </a:r>
          </a:p>
        </p:txBody>
      </p:sp>
      <p:sp>
        <p:nvSpPr>
          <p:cNvPr id="9252" name="WordArt 36"/>
          <p:cNvSpPr>
            <a:spLocks noChangeArrowheads="1" noChangeShapeType="1" noTextEdit="1"/>
          </p:cNvSpPr>
          <p:nvPr/>
        </p:nvSpPr>
        <p:spPr bwMode="auto">
          <a:xfrm>
            <a:off x="6245225" y="2708275"/>
            <a:ext cx="9906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6350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eCIgeTrxagGagTwk</a:t>
            </a:r>
          </a:p>
        </p:txBody>
      </p:sp>
      <p:sp>
        <p:nvSpPr>
          <p:cNvPr id="9253" name="WordArt 37"/>
          <p:cNvSpPr>
            <a:spLocks noChangeArrowheads="1" noChangeShapeType="1" noTextEdit="1"/>
          </p:cNvSpPr>
          <p:nvPr/>
        </p:nvSpPr>
        <p:spPr bwMode="auto">
          <a:xfrm>
            <a:off x="4283075" y="2565400"/>
            <a:ext cx="43815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6350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beNþay</a:t>
            </a:r>
          </a:p>
        </p:txBody>
      </p:sp>
      <p:sp>
        <p:nvSpPr>
          <p:cNvPr id="9254" name="WordArt 38"/>
          <p:cNvSpPr>
            <a:spLocks noChangeArrowheads="1" noChangeShapeType="1" noTextEdit="1"/>
          </p:cNvSpPr>
          <p:nvPr/>
        </p:nvSpPr>
        <p:spPr bwMode="auto">
          <a:xfrm rot="-5400000">
            <a:off x="2897188" y="3289300"/>
            <a:ext cx="33337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6350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mFüm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6787" grpId="0" animBg="1"/>
      <p:bldP spid="9250" grpId="0"/>
      <p:bldP spid="9251" grpId="0" animBg="1"/>
      <p:bldP spid="9252" grpId="0" animBg="1"/>
      <p:bldP spid="9253" grpId="0" animBg="1"/>
      <p:bldP spid="92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48425"/>
            <a:ext cx="762000" cy="365125"/>
          </a:xfrm>
        </p:spPr>
        <p:txBody>
          <a:bodyPr/>
          <a:lstStyle/>
          <a:p>
            <a:pPr>
              <a:defRPr/>
            </a:pPr>
            <a:fld id="{2A8FBC13-14E6-49B8-850D-49608F0B55B3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250825" y="1647825"/>
            <a:ext cx="8713788" cy="4911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>
                <a:latin typeface="Limon S1" pitchFamily="2" charset="0"/>
              </a:rPr>
              <a:t>edIm,IsMerckareFVI[RbesIeLIgvijTMnb;GagTwk RtUvEtcat;karEcgRbtibtþikardUcteTA³</a:t>
            </a:r>
          </a:p>
          <a:p>
            <a:pPr>
              <a:lnSpc>
                <a:spcPct val="90000"/>
              </a:lnSpc>
            </a:pPr>
            <a:r>
              <a:rPr lang="en-US" sz="3200">
                <a:latin typeface="Limon S1" pitchFamily="2" charset="0"/>
              </a:rPr>
              <a:t>	k- 	vas;sÞg;zanelxanUvKMnUskat;beNþaynigTTwgénTMnb;GagTwkcas;.</a:t>
            </a:r>
          </a:p>
          <a:p>
            <a:pPr>
              <a:lnSpc>
                <a:spcPct val="90000"/>
              </a:lnSpc>
            </a:pPr>
            <a:r>
              <a:rPr lang="en-US" sz="3200">
                <a:latin typeface="Limon S1" pitchFamily="2" charset="0"/>
              </a:rPr>
              <a:t>	x- 	kMNt;kMBs;kUdénKMeragEdlRtUvEfTaM[xiteTArkkMritkMBs;edIm.dUcKñasMrab;eCigeTr</a:t>
            </a:r>
          </a:p>
          <a:p>
            <a:pPr>
              <a:lnSpc>
                <a:spcPct val="90000"/>
              </a:lnSpc>
            </a:pPr>
            <a:r>
              <a:rPr lang="en-US" sz="3200">
                <a:latin typeface="Limon S1" pitchFamily="2" charset="0"/>
              </a:rPr>
              <a:t>	K- 	kMNt;Em:RtKUbdIcak;bMeBj</a:t>
            </a:r>
          </a:p>
          <a:p>
            <a:pPr>
              <a:lnSpc>
                <a:spcPct val="90000"/>
              </a:lnSpc>
            </a:pPr>
            <a:r>
              <a:rPr lang="en-US" sz="3200">
                <a:latin typeface="Limon S1" pitchFamily="2" charset="0"/>
              </a:rPr>
              <a:t>	X- 	kMNt;Em:RtKUbRKiHfµ b¤fµRkaleCIgeTr nigépÞRkNat;RkalxagGagTwk</a:t>
            </a:r>
          </a:p>
          <a:p>
            <a:pPr>
              <a:lnSpc>
                <a:spcPct val="90000"/>
              </a:lnSpc>
            </a:pPr>
            <a:r>
              <a:rPr lang="en-US" sz="3200">
                <a:latin typeface="Limon S1" pitchFamily="2" charset="0"/>
              </a:rPr>
              <a:t>	g-	kMNt;épÞRkLadaMesµAenAsl;rbs;eCIgeTrxagGagTwk nigEb:kxagERs</a:t>
            </a:r>
          </a:p>
          <a:p>
            <a:pPr>
              <a:lnSpc>
                <a:spcPct val="90000"/>
              </a:lnSpc>
            </a:pPr>
            <a:r>
              <a:rPr lang="en-US" sz="3200">
                <a:latin typeface="Limon S1" pitchFamily="2" charset="0"/>
              </a:rPr>
              <a:t>	c-	kMNt;CaKIb RKYsRkhmcak;bMeBjbukENnkMras; 20cm</a:t>
            </a:r>
          </a:p>
          <a:p>
            <a:pPr>
              <a:lnSpc>
                <a:spcPct val="90000"/>
              </a:lnSpc>
            </a:pPr>
            <a:r>
              <a:rPr lang="en-US" sz="3200">
                <a:latin typeface="Limon S1" pitchFamily="2" charset="0"/>
              </a:rPr>
              <a:t>	q-	kMNt;RbePT nigcMnYneRKOgcRkcaM)ac;edIm,IsMercRbtþibtþikar</a:t>
            </a:r>
          </a:p>
          <a:p>
            <a:pPr>
              <a:lnSpc>
                <a:spcPct val="90000"/>
              </a:lnSpc>
            </a:pPr>
            <a:r>
              <a:rPr lang="en-US" sz="3200">
                <a:latin typeface="Limon S1" pitchFamily="2" charset="0"/>
              </a:rPr>
              <a:t>	C-	kMNt;ry³eBlRbtibtþi</a:t>
            </a:r>
          </a:p>
          <a:p>
            <a:pPr>
              <a:lnSpc>
                <a:spcPct val="90000"/>
              </a:lnSpc>
            </a:pPr>
            <a:r>
              <a:rPr lang="en-US" sz="3200">
                <a:latin typeface="Limon S1" pitchFamily="2" charset="0"/>
              </a:rPr>
              <a:t>	Q-	)a:nsµantémøsMrab;kargarEfTaM[l¥RbesIenH.</a:t>
            </a:r>
          </a:p>
          <a:p>
            <a:pPr>
              <a:lnSpc>
                <a:spcPct val="90000"/>
              </a:lnSpc>
            </a:pPr>
            <a:r>
              <a:rPr lang="en-US" sz="3200">
                <a:latin typeface="Limon S1" pitchFamily="2" charset="0"/>
              </a:rPr>
              <a:t>	j-	eFVICMralxñgTMnb;min[elIs 5 PaKry.</a:t>
            </a:r>
            <a:endParaRPr lang="fr-FR" sz="3200">
              <a:latin typeface="Limon S1" pitchFamily="2" charset="0"/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00113" y="0"/>
            <a:ext cx="7239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827088" y="715963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240338" y="725488"/>
            <a:ext cx="2112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TMnb;rbs;GagTwk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78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120650" y="1531938"/>
            <a:ext cx="8843963" cy="5099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4000" b="1" u="sng">
                <a:latin typeface="Limon S1" pitchFamily="2" charset="0"/>
              </a:rPr>
              <a:t>karsMKal;</a:t>
            </a:r>
            <a:endParaRPr lang="en-US" sz="4000" b="1">
              <a:latin typeface="Limon S1" pitchFamily="2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3600">
                <a:latin typeface="Limon S1" pitchFamily="2" charset="0"/>
              </a:rPr>
              <a:t>1-eCIgeTrRtUvbukbgðab; nigdak;eRKagRtwmRtUv</a:t>
            </a:r>
          </a:p>
          <a:p>
            <a:pPr marL="342900" indent="-342900">
              <a:lnSpc>
                <a:spcPct val="80000"/>
              </a:lnSpc>
            </a:pPr>
            <a:r>
              <a:rPr lang="en-US" sz="3600">
                <a:latin typeface="Limon S1" pitchFamily="2" charset="0"/>
              </a:rPr>
              <a:t>2-RkNat;RkalRtUvcgedayeBjeljxagelI nigxageRkameCIgeTr</a:t>
            </a:r>
          </a:p>
          <a:p>
            <a:pPr marL="342900" indent="-342900">
              <a:lnSpc>
                <a:spcPct val="80000"/>
              </a:lnSpc>
            </a:pPr>
            <a:r>
              <a:rPr lang="en-US" sz="3600">
                <a:latin typeface="Limon S1" pitchFamily="2" charset="0"/>
              </a:rPr>
              <a:t>3-esµARtUvdak;kEnøgdIRbugeRbob nigeRsacTwk</a:t>
            </a:r>
          </a:p>
          <a:p>
            <a:pPr marL="342900" indent="-342900">
              <a:lnSpc>
                <a:spcPct val="80000"/>
              </a:lnSpc>
            </a:pPr>
            <a:r>
              <a:rPr lang="en-US" sz="3600">
                <a:latin typeface="Limon S1" pitchFamily="2" charset="0"/>
              </a:rPr>
              <a:t>4-dIcak;bMeBjRtUvmanRsTab;esIm nigbgðab; 30 s&gt;m CaGtibrma</a:t>
            </a:r>
          </a:p>
          <a:p>
            <a:pPr marL="342900" indent="-342900">
              <a:lnSpc>
                <a:spcPct val="80000"/>
              </a:lnSpc>
            </a:pPr>
            <a:r>
              <a:rPr lang="en-US" sz="3600">
                <a:latin typeface="Limon S1" pitchFamily="2" charset="0"/>
              </a:rPr>
              <a:t>5-dIRKYsRkhmRtUvcak;RkalelIdIesIm.</a:t>
            </a:r>
          </a:p>
          <a:p>
            <a:pPr marL="342900" indent="-342900">
              <a:lnSpc>
                <a:spcPct val="80000"/>
              </a:lnSpc>
            </a:pPr>
            <a:r>
              <a:rPr lang="en-US" sz="3600">
                <a:latin typeface="Limon S1" pitchFamily="2" charset="0"/>
              </a:rPr>
              <a:t>6-RtUveFVIxñgTMnb;eday NIvuWlW  nigxñgTMnb;RtUvmanCMral 5 PaKryCaGtibrma</a:t>
            </a:r>
          </a:p>
          <a:p>
            <a:pPr marL="342900" indent="-342900">
              <a:lnSpc>
                <a:spcPct val="80000"/>
              </a:lnSpc>
            </a:pPr>
            <a:r>
              <a:rPr lang="en-US" sz="3600">
                <a:latin typeface="Limon S1" pitchFamily="2" charset="0"/>
              </a:rPr>
              <a:t>7-bMeBjcenøaHTMnb; sMNg;</a:t>
            </a:r>
          </a:p>
          <a:p>
            <a:pPr marL="342900" indent="-342900">
              <a:lnSpc>
                <a:spcPct val="80000"/>
              </a:lnSpc>
            </a:pPr>
            <a:r>
              <a:rPr lang="en-US" sz="3600">
                <a:latin typeface="Limon S1" pitchFamily="2" charset="0"/>
              </a:rPr>
              <a:t>8-edIm,Iecosvagkarqøgkat;reTHedayGnaFibetyübgáan;édCeNþIrRckcUleRKagTukCamunEpñk xagERs.</a:t>
            </a:r>
          </a:p>
          <a:p>
            <a:pPr marL="342900" indent="-342900">
              <a:lnSpc>
                <a:spcPct val="80000"/>
              </a:lnSpc>
            </a:pPr>
            <a:r>
              <a:rPr lang="en-US" sz="3600">
                <a:latin typeface="Limon S1" pitchFamily="2" charset="0"/>
              </a:rPr>
              <a:t>9-l&gt;&gt;&gt;.</a:t>
            </a:r>
            <a:endParaRPr lang="fr-FR" sz="3600">
              <a:latin typeface="Limon S1" pitchFamily="2" charset="0"/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00113" y="0"/>
            <a:ext cx="7239000" cy="892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827088" y="715963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4545013" y="722313"/>
            <a:ext cx="355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TMnb;rbs;GagTwk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1219200" y="2811463"/>
            <a:ext cx="6705600" cy="15700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b="1">
                <a:latin typeface="Limon S1" pitchFamily="2" charset="0"/>
              </a:rPr>
              <a:t>sMNg;edaHTwk</a:t>
            </a:r>
            <a:endParaRPr lang="fr-FR" sz="9600" b="1">
              <a:latin typeface="Limon S1" pitchFamily="2" charset="0"/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71550" y="187325"/>
            <a:ext cx="7239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059113" y="1227138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EfTaM[l¥RbesIeLIgvij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64DB1-561B-4DC4-9199-C3B85C061FEB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50884" name="Picture 2" descr="G:\Scan000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52488"/>
            <a:ext cx="5370513" cy="5962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1077913" y="44450"/>
            <a:ext cx="7239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60000"/>
              </a:lnSpc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5832475" y="1052513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Limon S1" pitchFamily="2" charset="0"/>
              </a:rPr>
              <a:t>EfTaMelIkkMBs;eLIgvij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651500" y="1844675"/>
            <a:ext cx="3492500" cy="91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u="sng">
                <a:latin typeface="Limon S1" pitchFamily="2" charset="0"/>
              </a:rPr>
              <a:t>sMNg;edaHTwk</a:t>
            </a:r>
            <a:endParaRPr lang="fr-FR" sz="5400" b="1" u="sng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1080</TotalTime>
  <Words>1047</Words>
  <Application>Microsoft Office PowerPoint</Application>
  <PresentationFormat>On-screen Show (4:3)</PresentationFormat>
  <Paragraphs>601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Constantia</vt:lpstr>
      <vt:lpstr>Wingdings 2</vt:lpstr>
      <vt:lpstr>Limon S1</vt:lpstr>
      <vt:lpstr>Arial Unicode MS</vt:lpstr>
      <vt:lpstr>Wingdings</vt:lpstr>
      <vt:lpstr>Times New Roman</vt:lpstr>
      <vt:lpstr>Débit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 DAVID</dc:creator>
  <cp:lastModifiedBy>GRET-SKY</cp:lastModifiedBy>
  <cp:revision>132</cp:revision>
  <dcterms:created xsi:type="dcterms:W3CDTF">2010-02-04T00:25:27Z</dcterms:created>
  <dcterms:modified xsi:type="dcterms:W3CDTF">2011-12-08T02:41:44Z</dcterms:modified>
</cp:coreProperties>
</file>